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31"/>
  </p:handoutMasterIdLst>
  <p:sldIdLst>
    <p:sldId id="361" r:id="rId3"/>
    <p:sldId id="335" r:id="rId4"/>
    <p:sldId id="336" r:id="rId5"/>
    <p:sldId id="337" r:id="rId6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3" r:id="rId23"/>
    <p:sldId id="354" r:id="rId24"/>
    <p:sldId id="355" r:id="rId25"/>
    <p:sldId id="356" r:id="rId26"/>
    <p:sldId id="357" r:id="rId27"/>
    <p:sldId id="358" r:id="rId28"/>
    <p:sldId id="359" r:id="rId29"/>
    <p:sldId id="360" r:id="rId3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920"/>
    <a:srgbClr val="FFC800"/>
    <a:srgbClr val="5A8E2A"/>
    <a:srgbClr val="BED63A"/>
    <a:srgbClr val="BF9000"/>
    <a:srgbClr val="33CC33"/>
    <a:srgbClr val="B5DFE6"/>
    <a:srgbClr val="730003"/>
    <a:srgbClr val="EA6178"/>
    <a:srgbClr val="7B5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03" autoAdjust="0"/>
    <p:restoredTop sz="94414" autoAdjust="0"/>
  </p:normalViewPr>
  <p:slideViewPr>
    <p:cSldViewPr snapToGrid="0" showGuides="1">
      <p:cViewPr>
        <p:scale>
          <a:sx n="100" d="100"/>
          <a:sy n="100" d="100"/>
        </p:scale>
        <p:origin x="-294" y="-264"/>
      </p:cViewPr>
      <p:guideLst>
        <p:guide orient="horz" pos="306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handoutMaster" Target="handoutMasters/handoutMaster1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6C464-DC4F-43BD-82AC-BD87B75979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180BA-5A68-4248-8FC2-276B7E79B5F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3068A-753F-47ED-95DE-D06E5578E5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F164E-D685-493E-AF07-0CE742DE1FD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ziliao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n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fanwen/" TargetMode="Externa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164E-D685-493E-AF07-0CE742DE1FD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0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0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7" Type="http://schemas.openxmlformats.org/officeDocument/2006/relationships/image" Target="../media/image3.png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png"/><Relationship Id="rId8" Type="http://schemas.openxmlformats.org/officeDocument/2006/relationships/image" Target="../media/image4.png"/><Relationship Id="rId7" Type="http://schemas.openxmlformats.org/officeDocument/2006/relationships/image" Target="../media/image3.png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无图标有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grpSp>
        <p:nvGrpSpPr>
          <p:cNvPr id="4" name="组合 3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等腰三角形 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弦形 1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弦形 12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6" name="直接连接符 5"/>
            <p:cNvCxnSpPr>
              <a:stCxn id="10" idx="1"/>
              <a:endCxn id="1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直接连接符 14"/>
          <p:cNvCxnSpPr/>
          <p:nvPr userDrawn="1"/>
        </p:nvCxnSpPr>
        <p:spPr>
          <a:xfrm>
            <a:off x="0" y="761332"/>
            <a:ext cx="9144000" cy="0"/>
          </a:xfrm>
          <a:prstGeom prst="line">
            <a:avLst/>
          </a:prstGeom>
          <a:ln>
            <a:solidFill>
              <a:srgbClr val="9F7D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椭圆 15"/>
          <p:cNvSpPr/>
          <p:nvPr userDrawn="1"/>
        </p:nvSpPr>
        <p:spPr>
          <a:xfrm>
            <a:off x="4449991" y="633664"/>
            <a:ext cx="193508" cy="258010"/>
          </a:xfrm>
          <a:prstGeom prst="ellipse">
            <a:avLst/>
          </a:prstGeom>
          <a:solidFill>
            <a:srgbClr val="865B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 userDrawn="1"/>
        </p:nvSpPr>
        <p:spPr>
          <a:xfrm>
            <a:off x="4730352" y="667419"/>
            <a:ext cx="142875" cy="190500"/>
          </a:xfrm>
          <a:prstGeom prst="ellipse">
            <a:avLst/>
          </a:prstGeom>
          <a:solidFill>
            <a:srgbClr val="865B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 userDrawn="1"/>
        </p:nvSpPr>
        <p:spPr>
          <a:xfrm>
            <a:off x="4220263" y="667419"/>
            <a:ext cx="142875" cy="190500"/>
          </a:xfrm>
          <a:prstGeom prst="ellipse">
            <a:avLst/>
          </a:prstGeom>
          <a:solidFill>
            <a:srgbClr val="865B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10" name="组合 9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13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等腰三角形 1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弦形 2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" name="弦形 22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11" name="直接连接符 10"/>
            <p:cNvCxnSpPr>
              <a:stCxn id="20" idx="1"/>
              <a:endCxn id="2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图片 23"/>
          <p:cNvPicPr>
            <a:picLocks noChangeAspect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5" name="图片 24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6" name="图片 25"/>
          <p:cNvPicPr>
            <a:picLocks noChangeAspect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黄色背景开头和结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三本书有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 userDrawn="1"/>
        </p:nvPicPr>
        <p:blipFill>
          <a:blip r:embed="rId3" cstate="email"/>
          <a:srcRect l="-9007" t="-46031"/>
          <a:stretch>
            <a:fillRect/>
          </a:stretch>
        </p:blipFill>
        <p:spPr>
          <a:xfrm>
            <a:off x="-192853" y="1413672"/>
            <a:ext cx="437111" cy="2647701"/>
          </a:xfrm>
          <a:custGeom>
            <a:avLst/>
            <a:gdLst>
              <a:gd name="connsiteX0" fmla="*/ 0 w 582814"/>
              <a:gd name="connsiteY0" fmla="*/ 0 h 2647701"/>
              <a:gd name="connsiteX1" fmla="*/ 582814 w 582814"/>
              <a:gd name="connsiteY1" fmla="*/ 0 h 2647701"/>
              <a:gd name="connsiteX2" fmla="*/ 582814 w 582814"/>
              <a:gd name="connsiteY2" fmla="*/ 834598 h 2647701"/>
              <a:gd name="connsiteX3" fmla="*/ 48113 w 582814"/>
              <a:gd name="connsiteY3" fmla="*/ 834598 h 2647701"/>
              <a:gd name="connsiteX4" fmla="*/ 48113 w 582814"/>
              <a:gd name="connsiteY4" fmla="*/ 2647701 h 2647701"/>
              <a:gd name="connsiteX5" fmla="*/ 0 w 582814"/>
              <a:gd name="connsiteY5" fmla="*/ 2647701 h 2647701"/>
              <a:gd name="connsiteX6" fmla="*/ 0 w 582814"/>
              <a:gd name="connsiteY6" fmla="*/ 0 h 2647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814" h="2647701">
                <a:moveTo>
                  <a:pt x="0" y="0"/>
                </a:moveTo>
                <a:lnTo>
                  <a:pt x="582814" y="0"/>
                </a:lnTo>
                <a:lnTo>
                  <a:pt x="582814" y="834598"/>
                </a:lnTo>
                <a:lnTo>
                  <a:pt x="48113" y="834598"/>
                </a:lnTo>
                <a:lnTo>
                  <a:pt x="48113" y="2647701"/>
                </a:lnTo>
                <a:lnTo>
                  <a:pt x="0" y="2647701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4" cstate="email"/>
          <a:srcRect r="-10151" b="-1841"/>
          <a:stretch>
            <a:fillRect/>
          </a:stretch>
        </p:blipFill>
        <p:spPr>
          <a:xfrm>
            <a:off x="-258967" y="6761699"/>
            <a:ext cx="9442659" cy="914400"/>
          </a:xfrm>
          <a:custGeom>
            <a:avLst/>
            <a:gdLst>
              <a:gd name="connsiteX0" fmla="*/ 11430023 w 12590212"/>
              <a:gd name="connsiteY0" fmla="*/ 0 h 914400"/>
              <a:gd name="connsiteX1" fmla="*/ 12590212 w 12590212"/>
              <a:gd name="connsiteY1" fmla="*/ 0 h 914400"/>
              <a:gd name="connsiteX2" fmla="*/ 12590212 w 12590212"/>
              <a:gd name="connsiteY2" fmla="*/ 914400 h 914400"/>
              <a:gd name="connsiteX3" fmla="*/ 0 w 12590212"/>
              <a:gd name="connsiteY3" fmla="*/ 914400 h 914400"/>
              <a:gd name="connsiteX4" fmla="*/ 0 w 12590212"/>
              <a:gd name="connsiteY4" fmla="*/ 897878 h 914400"/>
              <a:gd name="connsiteX5" fmla="*/ 11430023 w 12590212"/>
              <a:gd name="connsiteY5" fmla="*/ 897878 h 914400"/>
              <a:gd name="connsiteX6" fmla="*/ 11430023 w 12590212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90212" h="914400">
                <a:moveTo>
                  <a:pt x="11430023" y="0"/>
                </a:moveTo>
                <a:lnTo>
                  <a:pt x="12590212" y="0"/>
                </a:lnTo>
                <a:lnTo>
                  <a:pt x="12590212" y="914400"/>
                </a:lnTo>
                <a:lnTo>
                  <a:pt x="0" y="914400"/>
                </a:lnTo>
                <a:lnTo>
                  <a:pt x="0" y="897878"/>
                </a:lnTo>
                <a:lnTo>
                  <a:pt x="11430023" y="897878"/>
                </a:lnTo>
                <a:lnTo>
                  <a:pt x="11430023" y="0"/>
                </a:lnTo>
                <a:close/>
              </a:path>
            </a:pathLst>
          </a:custGeom>
        </p:spPr>
      </p:pic>
      <p:pic>
        <p:nvPicPr>
          <p:cNvPr id="57" name="图片 56"/>
          <p:cNvPicPr>
            <a:picLocks noChangeAspect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>
          <a:xfrm>
            <a:off x="-291698" y="7270945"/>
            <a:ext cx="32732" cy="388632"/>
          </a:xfrm>
          <a:custGeom>
            <a:avLst/>
            <a:gdLst>
              <a:gd name="connsiteX0" fmla="*/ 0 w 43643"/>
              <a:gd name="connsiteY0" fmla="*/ 0 h 388632"/>
              <a:gd name="connsiteX1" fmla="*/ 43643 w 43643"/>
              <a:gd name="connsiteY1" fmla="*/ 0 h 388632"/>
              <a:gd name="connsiteX2" fmla="*/ 43643 w 43643"/>
              <a:gd name="connsiteY2" fmla="*/ 388632 h 388632"/>
              <a:gd name="connsiteX3" fmla="*/ 0 w 43643"/>
              <a:gd name="connsiteY3" fmla="*/ 388632 h 388632"/>
              <a:gd name="connsiteX4" fmla="*/ 0 w 43643"/>
              <a:gd name="connsiteY4" fmla="*/ 0 h 38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43" h="388632">
                <a:moveTo>
                  <a:pt x="0" y="0"/>
                </a:moveTo>
                <a:lnTo>
                  <a:pt x="43643" y="0"/>
                </a:lnTo>
                <a:lnTo>
                  <a:pt x="43643" y="388632"/>
                </a:lnTo>
                <a:lnTo>
                  <a:pt x="0" y="38863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4" name="图片 53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-676602" y="6356545"/>
            <a:ext cx="384903" cy="914400"/>
          </a:xfrm>
          <a:custGeom>
            <a:avLst/>
            <a:gdLst>
              <a:gd name="connsiteX0" fmla="*/ 0 w 513204"/>
              <a:gd name="connsiteY0" fmla="*/ 0 h 914400"/>
              <a:gd name="connsiteX1" fmla="*/ 513204 w 513204"/>
              <a:gd name="connsiteY1" fmla="*/ 0 h 914400"/>
              <a:gd name="connsiteX2" fmla="*/ 513204 w 513204"/>
              <a:gd name="connsiteY2" fmla="*/ 914400 h 914400"/>
              <a:gd name="connsiteX3" fmla="*/ 0 w 513204"/>
              <a:gd name="connsiteY3" fmla="*/ 914400 h 914400"/>
              <a:gd name="connsiteX4" fmla="*/ 0 w 513204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04" h="914400">
                <a:moveTo>
                  <a:pt x="0" y="0"/>
                </a:moveTo>
                <a:lnTo>
                  <a:pt x="513204" y="0"/>
                </a:lnTo>
                <a:lnTo>
                  <a:pt x="513204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2" name="组合 11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8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等腰三角形 8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弦形 9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弦形 19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7" name="直接连接符 6"/>
            <p:cNvCxnSpPr>
              <a:stCxn id="90" idx="1"/>
              <a:endCxn id="9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" name="图片 85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图片 59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2" name="图片 81"/>
          <p:cNvPicPr>
            <a:picLocks noChangeAspect="1"/>
          </p:cNvPicPr>
          <p:nvPr userDrawn="1"/>
        </p:nvPicPr>
        <p:blipFill>
          <a:blip r:embed="rId9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" name="图片 1"/>
          <p:cNvPicPr>
            <a:picLocks noChangeAspect="1"/>
          </p:cNvPicPr>
          <p:nvPr userDrawn="1"/>
        </p:nvPicPr>
        <p:blipFill>
          <a:blip r:embed="rId10" cstate="email"/>
          <a:stretch>
            <a:fillRect/>
          </a:stretch>
        </p:blipFill>
        <p:spPr>
          <a:xfrm>
            <a:off x="268117" y="286227"/>
            <a:ext cx="523845" cy="6984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小喇叭有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 userDrawn="1"/>
        </p:nvPicPr>
        <p:blipFill>
          <a:blip r:embed="rId3" cstate="email"/>
          <a:srcRect l="-9007" t="-46031"/>
          <a:stretch>
            <a:fillRect/>
          </a:stretch>
        </p:blipFill>
        <p:spPr>
          <a:xfrm>
            <a:off x="-192853" y="1413672"/>
            <a:ext cx="437111" cy="2647701"/>
          </a:xfrm>
          <a:custGeom>
            <a:avLst/>
            <a:gdLst>
              <a:gd name="connsiteX0" fmla="*/ 0 w 582814"/>
              <a:gd name="connsiteY0" fmla="*/ 0 h 2647701"/>
              <a:gd name="connsiteX1" fmla="*/ 582814 w 582814"/>
              <a:gd name="connsiteY1" fmla="*/ 0 h 2647701"/>
              <a:gd name="connsiteX2" fmla="*/ 582814 w 582814"/>
              <a:gd name="connsiteY2" fmla="*/ 834598 h 2647701"/>
              <a:gd name="connsiteX3" fmla="*/ 48113 w 582814"/>
              <a:gd name="connsiteY3" fmla="*/ 834598 h 2647701"/>
              <a:gd name="connsiteX4" fmla="*/ 48113 w 582814"/>
              <a:gd name="connsiteY4" fmla="*/ 2647701 h 2647701"/>
              <a:gd name="connsiteX5" fmla="*/ 0 w 582814"/>
              <a:gd name="connsiteY5" fmla="*/ 2647701 h 2647701"/>
              <a:gd name="connsiteX6" fmla="*/ 0 w 582814"/>
              <a:gd name="connsiteY6" fmla="*/ 0 h 2647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814" h="2647701">
                <a:moveTo>
                  <a:pt x="0" y="0"/>
                </a:moveTo>
                <a:lnTo>
                  <a:pt x="582814" y="0"/>
                </a:lnTo>
                <a:lnTo>
                  <a:pt x="582814" y="834598"/>
                </a:lnTo>
                <a:lnTo>
                  <a:pt x="48113" y="834598"/>
                </a:lnTo>
                <a:lnTo>
                  <a:pt x="48113" y="2647701"/>
                </a:lnTo>
                <a:lnTo>
                  <a:pt x="0" y="2647701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4" cstate="email"/>
          <a:srcRect r="-10151" b="-1841"/>
          <a:stretch>
            <a:fillRect/>
          </a:stretch>
        </p:blipFill>
        <p:spPr>
          <a:xfrm>
            <a:off x="-258967" y="6761699"/>
            <a:ext cx="9442659" cy="914400"/>
          </a:xfrm>
          <a:custGeom>
            <a:avLst/>
            <a:gdLst>
              <a:gd name="connsiteX0" fmla="*/ 11430023 w 12590212"/>
              <a:gd name="connsiteY0" fmla="*/ 0 h 914400"/>
              <a:gd name="connsiteX1" fmla="*/ 12590212 w 12590212"/>
              <a:gd name="connsiteY1" fmla="*/ 0 h 914400"/>
              <a:gd name="connsiteX2" fmla="*/ 12590212 w 12590212"/>
              <a:gd name="connsiteY2" fmla="*/ 914400 h 914400"/>
              <a:gd name="connsiteX3" fmla="*/ 0 w 12590212"/>
              <a:gd name="connsiteY3" fmla="*/ 914400 h 914400"/>
              <a:gd name="connsiteX4" fmla="*/ 0 w 12590212"/>
              <a:gd name="connsiteY4" fmla="*/ 897878 h 914400"/>
              <a:gd name="connsiteX5" fmla="*/ 11430023 w 12590212"/>
              <a:gd name="connsiteY5" fmla="*/ 897878 h 914400"/>
              <a:gd name="connsiteX6" fmla="*/ 11430023 w 12590212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90212" h="914400">
                <a:moveTo>
                  <a:pt x="11430023" y="0"/>
                </a:moveTo>
                <a:lnTo>
                  <a:pt x="12590212" y="0"/>
                </a:lnTo>
                <a:lnTo>
                  <a:pt x="12590212" y="914400"/>
                </a:lnTo>
                <a:lnTo>
                  <a:pt x="0" y="914400"/>
                </a:lnTo>
                <a:lnTo>
                  <a:pt x="0" y="897878"/>
                </a:lnTo>
                <a:lnTo>
                  <a:pt x="11430023" y="897878"/>
                </a:lnTo>
                <a:lnTo>
                  <a:pt x="11430023" y="0"/>
                </a:lnTo>
                <a:close/>
              </a:path>
            </a:pathLst>
          </a:custGeom>
        </p:spPr>
      </p:pic>
      <p:pic>
        <p:nvPicPr>
          <p:cNvPr id="57" name="图片 56"/>
          <p:cNvPicPr>
            <a:picLocks noChangeAspect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>
          <a:xfrm>
            <a:off x="-291698" y="7270945"/>
            <a:ext cx="32732" cy="388632"/>
          </a:xfrm>
          <a:custGeom>
            <a:avLst/>
            <a:gdLst>
              <a:gd name="connsiteX0" fmla="*/ 0 w 43643"/>
              <a:gd name="connsiteY0" fmla="*/ 0 h 388632"/>
              <a:gd name="connsiteX1" fmla="*/ 43643 w 43643"/>
              <a:gd name="connsiteY1" fmla="*/ 0 h 388632"/>
              <a:gd name="connsiteX2" fmla="*/ 43643 w 43643"/>
              <a:gd name="connsiteY2" fmla="*/ 388632 h 388632"/>
              <a:gd name="connsiteX3" fmla="*/ 0 w 43643"/>
              <a:gd name="connsiteY3" fmla="*/ 388632 h 388632"/>
              <a:gd name="connsiteX4" fmla="*/ 0 w 43643"/>
              <a:gd name="connsiteY4" fmla="*/ 0 h 38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43" h="388632">
                <a:moveTo>
                  <a:pt x="0" y="0"/>
                </a:moveTo>
                <a:lnTo>
                  <a:pt x="43643" y="0"/>
                </a:lnTo>
                <a:lnTo>
                  <a:pt x="43643" y="388632"/>
                </a:lnTo>
                <a:lnTo>
                  <a:pt x="0" y="38863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4" name="图片 53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-676602" y="6356545"/>
            <a:ext cx="384903" cy="914400"/>
          </a:xfrm>
          <a:custGeom>
            <a:avLst/>
            <a:gdLst>
              <a:gd name="connsiteX0" fmla="*/ 0 w 513204"/>
              <a:gd name="connsiteY0" fmla="*/ 0 h 914400"/>
              <a:gd name="connsiteX1" fmla="*/ 513204 w 513204"/>
              <a:gd name="connsiteY1" fmla="*/ 0 h 914400"/>
              <a:gd name="connsiteX2" fmla="*/ 513204 w 513204"/>
              <a:gd name="connsiteY2" fmla="*/ 914400 h 914400"/>
              <a:gd name="connsiteX3" fmla="*/ 0 w 513204"/>
              <a:gd name="connsiteY3" fmla="*/ 914400 h 914400"/>
              <a:gd name="connsiteX4" fmla="*/ 0 w 513204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04" h="914400">
                <a:moveTo>
                  <a:pt x="0" y="0"/>
                </a:moveTo>
                <a:lnTo>
                  <a:pt x="513204" y="0"/>
                </a:lnTo>
                <a:lnTo>
                  <a:pt x="513204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2" name="组合 11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8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等腰三角形 8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弦形 9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弦形 19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7" name="直接连接符 6"/>
            <p:cNvCxnSpPr>
              <a:stCxn id="90" idx="1"/>
              <a:endCxn id="9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" name="图片 85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图片 59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2" name="图片 81"/>
          <p:cNvPicPr>
            <a:picLocks noChangeAspect="1"/>
          </p:cNvPicPr>
          <p:nvPr userDrawn="1"/>
        </p:nvPicPr>
        <p:blipFill>
          <a:blip r:embed="rId9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" name="图片 5"/>
          <p:cNvPicPr>
            <a:picLocks noChangeAspect="1"/>
          </p:cNvPicPr>
          <p:nvPr userDrawn="1"/>
        </p:nvPicPr>
        <p:blipFill>
          <a:blip r:embed="rId10" cstate="email"/>
          <a:stretch>
            <a:fillRect/>
          </a:stretch>
        </p:blipFill>
        <p:spPr>
          <a:xfrm>
            <a:off x="260835" y="386089"/>
            <a:ext cx="571373" cy="5203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小黄鸟有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 userDrawn="1"/>
        </p:nvPicPr>
        <p:blipFill>
          <a:blip r:embed="rId3" cstate="email"/>
          <a:srcRect l="-9007" t="-46031"/>
          <a:stretch>
            <a:fillRect/>
          </a:stretch>
        </p:blipFill>
        <p:spPr>
          <a:xfrm>
            <a:off x="-192853" y="1413672"/>
            <a:ext cx="437111" cy="2647701"/>
          </a:xfrm>
          <a:custGeom>
            <a:avLst/>
            <a:gdLst>
              <a:gd name="connsiteX0" fmla="*/ 0 w 582814"/>
              <a:gd name="connsiteY0" fmla="*/ 0 h 2647701"/>
              <a:gd name="connsiteX1" fmla="*/ 582814 w 582814"/>
              <a:gd name="connsiteY1" fmla="*/ 0 h 2647701"/>
              <a:gd name="connsiteX2" fmla="*/ 582814 w 582814"/>
              <a:gd name="connsiteY2" fmla="*/ 834598 h 2647701"/>
              <a:gd name="connsiteX3" fmla="*/ 48113 w 582814"/>
              <a:gd name="connsiteY3" fmla="*/ 834598 h 2647701"/>
              <a:gd name="connsiteX4" fmla="*/ 48113 w 582814"/>
              <a:gd name="connsiteY4" fmla="*/ 2647701 h 2647701"/>
              <a:gd name="connsiteX5" fmla="*/ 0 w 582814"/>
              <a:gd name="connsiteY5" fmla="*/ 2647701 h 2647701"/>
              <a:gd name="connsiteX6" fmla="*/ 0 w 582814"/>
              <a:gd name="connsiteY6" fmla="*/ 0 h 2647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814" h="2647701">
                <a:moveTo>
                  <a:pt x="0" y="0"/>
                </a:moveTo>
                <a:lnTo>
                  <a:pt x="582814" y="0"/>
                </a:lnTo>
                <a:lnTo>
                  <a:pt x="582814" y="834598"/>
                </a:lnTo>
                <a:lnTo>
                  <a:pt x="48113" y="834598"/>
                </a:lnTo>
                <a:lnTo>
                  <a:pt x="48113" y="2647701"/>
                </a:lnTo>
                <a:lnTo>
                  <a:pt x="0" y="2647701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4" cstate="email"/>
          <a:srcRect r="-10151" b="-1841"/>
          <a:stretch>
            <a:fillRect/>
          </a:stretch>
        </p:blipFill>
        <p:spPr>
          <a:xfrm>
            <a:off x="-258967" y="6761699"/>
            <a:ext cx="9442659" cy="914400"/>
          </a:xfrm>
          <a:custGeom>
            <a:avLst/>
            <a:gdLst>
              <a:gd name="connsiteX0" fmla="*/ 11430023 w 12590212"/>
              <a:gd name="connsiteY0" fmla="*/ 0 h 914400"/>
              <a:gd name="connsiteX1" fmla="*/ 12590212 w 12590212"/>
              <a:gd name="connsiteY1" fmla="*/ 0 h 914400"/>
              <a:gd name="connsiteX2" fmla="*/ 12590212 w 12590212"/>
              <a:gd name="connsiteY2" fmla="*/ 914400 h 914400"/>
              <a:gd name="connsiteX3" fmla="*/ 0 w 12590212"/>
              <a:gd name="connsiteY3" fmla="*/ 914400 h 914400"/>
              <a:gd name="connsiteX4" fmla="*/ 0 w 12590212"/>
              <a:gd name="connsiteY4" fmla="*/ 897878 h 914400"/>
              <a:gd name="connsiteX5" fmla="*/ 11430023 w 12590212"/>
              <a:gd name="connsiteY5" fmla="*/ 897878 h 914400"/>
              <a:gd name="connsiteX6" fmla="*/ 11430023 w 12590212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90212" h="914400">
                <a:moveTo>
                  <a:pt x="11430023" y="0"/>
                </a:moveTo>
                <a:lnTo>
                  <a:pt x="12590212" y="0"/>
                </a:lnTo>
                <a:lnTo>
                  <a:pt x="12590212" y="914400"/>
                </a:lnTo>
                <a:lnTo>
                  <a:pt x="0" y="914400"/>
                </a:lnTo>
                <a:lnTo>
                  <a:pt x="0" y="897878"/>
                </a:lnTo>
                <a:lnTo>
                  <a:pt x="11430023" y="897878"/>
                </a:lnTo>
                <a:lnTo>
                  <a:pt x="11430023" y="0"/>
                </a:lnTo>
                <a:close/>
              </a:path>
            </a:pathLst>
          </a:custGeom>
        </p:spPr>
      </p:pic>
      <p:pic>
        <p:nvPicPr>
          <p:cNvPr id="57" name="图片 56"/>
          <p:cNvPicPr>
            <a:picLocks noChangeAspect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>
          <a:xfrm>
            <a:off x="-291698" y="7270945"/>
            <a:ext cx="32732" cy="388632"/>
          </a:xfrm>
          <a:custGeom>
            <a:avLst/>
            <a:gdLst>
              <a:gd name="connsiteX0" fmla="*/ 0 w 43643"/>
              <a:gd name="connsiteY0" fmla="*/ 0 h 388632"/>
              <a:gd name="connsiteX1" fmla="*/ 43643 w 43643"/>
              <a:gd name="connsiteY1" fmla="*/ 0 h 388632"/>
              <a:gd name="connsiteX2" fmla="*/ 43643 w 43643"/>
              <a:gd name="connsiteY2" fmla="*/ 388632 h 388632"/>
              <a:gd name="connsiteX3" fmla="*/ 0 w 43643"/>
              <a:gd name="connsiteY3" fmla="*/ 388632 h 388632"/>
              <a:gd name="connsiteX4" fmla="*/ 0 w 43643"/>
              <a:gd name="connsiteY4" fmla="*/ 0 h 38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43" h="388632">
                <a:moveTo>
                  <a:pt x="0" y="0"/>
                </a:moveTo>
                <a:lnTo>
                  <a:pt x="43643" y="0"/>
                </a:lnTo>
                <a:lnTo>
                  <a:pt x="43643" y="388632"/>
                </a:lnTo>
                <a:lnTo>
                  <a:pt x="0" y="38863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4" name="图片 53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-676602" y="6356545"/>
            <a:ext cx="384903" cy="914400"/>
          </a:xfrm>
          <a:custGeom>
            <a:avLst/>
            <a:gdLst>
              <a:gd name="connsiteX0" fmla="*/ 0 w 513204"/>
              <a:gd name="connsiteY0" fmla="*/ 0 h 914400"/>
              <a:gd name="connsiteX1" fmla="*/ 513204 w 513204"/>
              <a:gd name="connsiteY1" fmla="*/ 0 h 914400"/>
              <a:gd name="connsiteX2" fmla="*/ 513204 w 513204"/>
              <a:gd name="connsiteY2" fmla="*/ 914400 h 914400"/>
              <a:gd name="connsiteX3" fmla="*/ 0 w 513204"/>
              <a:gd name="connsiteY3" fmla="*/ 914400 h 914400"/>
              <a:gd name="connsiteX4" fmla="*/ 0 w 513204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04" h="914400">
                <a:moveTo>
                  <a:pt x="0" y="0"/>
                </a:moveTo>
                <a:lnTo>
                  <a:pt x="513204" y="0"/>
                </a:lnTo>
                <a:lnTo>
                  <a:pt x="513204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2" name="组合 11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8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等腰三角形 8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弦形 9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弦形 19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7" name="直接连接符 6"/>
            <p:cNvCxnSpPr>
              <a:stCxn id="90" idx="1"/>
              <a:endCxn id="9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" name="图片 85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图片 59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2" name="图片 81"/>
          <p:cNvPicPr>
            <a:picLocks noChangeAspect="1"/>
          </p:cNvPicPr>
          <p:nvPr userDrawn="1"/>
        </p:nvPicPr>
        <p:blipFill>
          <a:blip r:embed="rId9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4" name="组合 13"/>
          <p:cNvGrpSpPr/>
          <p:nvPr userDrawn="1"/>
        </p:nvGrpSpPr>
        <p:grpSpPr>
          <a:xfrm rot="1215844">
            <a:off x="303874" y="268079"/>
            <a:ext cx="477842" cy="604076"/>
            <a:chOff x="343893" y="269257"/>
            <a:chExt cx="637122" cy="604076"/>
          </a:xfrm>
        </p:grpSpPr>
        <p:sp>
          <p:nvSpPr>
            <p:cNvPr id="217" name="Freeform 1235"/>
            <p:cNvSpPr/>
            <p:nvPr userDrawn="1"/>
          </p:nvSpPr>
          <p:spPr bwMode="auto">
            <a:xfrm>
              <a:off x="343893" y="303625"/>
              <a:ext cx="536663" cy="569708"/>
            </a:xfrm>
            <a:custGeom>
              <a:avLst/>
              <a:gdLst>
                <a:gd name="T0" fmla="*/ 404 w 404"/>
                <a:gd name="T1" fmla="*/ 214 h 429"/>
                <a:gd name="T2" fmla="*/ 376 w 404"/>
                <a:gd name="T3" fmla="*/ 301 h 429"/>
                <a:gd name="T4" fmla="*/ 376 w 404"/>
                <a:gd name="T5" fmla="*/ 302 h 429"/>
                <a:gd name="T6" fmla="*/ 247 w 404"/>
                <a:gd name="T7" fmla="*/ 405 h 429"/>
                <a:gd name="T8" fmla="*/ 35 w 404"/>
                <a:gd name="T9" fmla="*/ 311 h 429"/>
                <a:gd name="T10" fmla="*/ 153 w 404"/>
                <a:gd name="T11" fmla="*/ 276 h 429"/>
                <a:gd name="T12" fmla="*/ 31 w 404"/>
                <a:gd name="T13" fmla="*/ 106 h 429"/>
                <a:gd name="T14" fmla="*/ 56 w 404"/>
                <a:gd name="T15" fmla="*/ 132 h 429"/>
                <a:gd name="T16" fmla="*/ 85 w 404"/>
                <a:gd name="T17" fmla="*/ 0 h 429"/>
                <a:gd name="T18" fmla="*/ 266 w 404"/>
                <a:gd name="T19" fmla="*/ 124 h 429"/>
                <a:gd name="T20" fmla="*/ 266 w 404"/>
                <a:gd name="T21" fmla="*/ 124 h 429"/>
                <a:gd name="T22" fmla="*/ 376 w 404"/>
                <a:gd name="T23" fmla="*/ 145 h 429"/>
                <a:gd name="T24" fmla="*/ 404 w 404"/>
                <a:gd name="T25" fmla="*/ 214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4" h="429">
                  <a:moveTo>
                    <a:pt x="404" y="214"/>
                  </a:moveTo>
                  <a:cubicBezTo>
                    <a:pt x="404" y="242"/>
                    <a:pt x="395" y="273"/>
                    <a:pt x="376" y="301"/>
                  </a:cubicBezTo>
                  <a:cubicBezTo>
                    <a:pt x="376" y="301"/>
                    <a:pt x="376" y="301"/>
                    <a:pt x="376" y="302"/>
                  </a:cubicBezTo>
                  <a:cubicBezTo>
                    <a:pt x="344" y="361"/>
                    <a:pt x="297" y="393"/>
                    <a:pt x="247" y="405"/>
                  </a:cubicBezTo>
                  <a:cubicBezTo>
                    <a:pt x="154" y="429"/>
                    <a:pt x="53" y="381"/>
                    <a:pt x="35" y="311"/>
                  </a:cubicBezTo>
                  <a:cubicBezTo>
                    <a:pt x="129" y="359"/>
                    <a:pt x="153" y="276"/>
                    <a:pt x="153" y="276"/>
                  </a:cubicBezTo>
                  <a:cubicBezTo>
                    <a:pt x="0" y="267"/>
                    <a:pt x="31" y="106"/>
                    <a:pt x="31" y="106"/>
                  </a:cubicBezTo>
                  <a:cubicBezTo>
                    <a:pt x="41" y="130"/>
                    <a:pt x="56" y="132"/>
                    <a:pt x="56" y="132"/>
                  </a:cubicBezTo>
                  <a:cubicBezTo>
                    <a:pt x="56" y="132"/>
                    <a:pt x="24" y="45"/>
                    <a:pt x="85" y="0"/>
                  </a:cubicBezTo>
                  <a:cubicBezTo>
                    <a:pt x="117" y="132"/>
                    <a:pt x="202" y="124"/>
                    <a:pt x="266" y="124"/>
                  </a:cubicBezTo>
                  <a:cubicBezTo>
                    <a:pt x="266" y="124"/>
                    <a:pt x="266" y="124"/>
                    <a:pt x="266" y="124"/>
                  </a:cubicBezTo>
                  <a:cubicBezTo>
                    <a:pt x="307" y="112"/>
                    <a:pt x="349" y="118"/>
                    <a:pt x="376" y="145"/>
                  </a:cubicBezTo>
                  <a:cubicBezTo>
                    <a:pt x="394" y="163"/>
                    <a:pt x="403" y="188"/>
                    <a:pt x="404" y="214"/>
                  </a:cubicBez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8" name="Freeform 1236"/>
            <p:cNvSpPr/>
            <p:nvPr userDrawn="1"/>
          </p:nvSpPr>
          <p:spPr bwMode="auto">
            <a:xfrm>
              <a:off x="415272" y="372360"/>
              <a:ext cx="216780" cy="247182"/>
            </a:xfrm>
            <a:custGeom>
              <a:avLst/>
              <a:gdLst>
                <a:gd name="T0" fmla="*/ 77 w 163"/>
                <a:gd name="T1" fmla="*/ 186 h 186"/>
                <a:gd name="T2" fmla="*/ 22 w 163"/>
                <a:gd name="T3" fmla="*/ 164 h 186"/>
                <a:gd name="T4" fmla="*/ 0 w 163"/>
                <a:gd name="T5" fmla="*/ 104 h 186"/>
                <a:gd name="T6" fmla="*/ 39 w 163"/>
                <a:gd name="T7" fmla="*/ 108 h 186"/>
                <a:gd name="T8" fmla="*/ 26 w 163"/>
                <a:gd name="T9" fmla="*/ 71 h 186"/>
                <a:gd name="T10" fmla="*/ 23 w 163"/>
                <a:gd name="T11" fmla="*/ 0 h 186"/>
                <a:gd name="T12" fmla="*/ 163 w 163"/>
                <a:gd name="T13" fmla="*/ 97 h 186"/>
                <a:gd name="T14" fmla="*/ 99 w 163"/>
                <a:gd name="T15" fmla="*/ 184 h 186"/>
                <a:gd name="T16" fmla="*/ 77 w 163"/>
                <a:gd name="T17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186">
                  <a:moveTo>
                    <a:pt x="77" y="186"/>
                  </a:moveTo>
                  <a:cubicBezTo>
                    <a:pt x="53" y="186"/>
                    <a:pt x="33" y="178"/>
                    <a:pt x="22" y="164"/>
                  </a:cubicBezTo>
                  <a:cubicBezTo>
                    <a:pt x="8" y="146"/>
                    <a:pt x="2" y="123"/>
                    <a:pt x="0" y="104"/>
                  </a:cubicBezTo>
                  <a:cubicBezTo>
                    <a:pt x="39" y="108"/>
                    <a:pt x="39" y="108"/>
                    <a:pt x="39" y="108"/>
                  </a:cubicBezTo>
                  <a:cubicBezTo>
                    <a:pt x="26" y="71"/>
                    <a:pt x="26" y="71"/>
                    <a:pt x="26" y="71"/>
                  </a:cubicBezTo>
                  <a:cubicBezTo>
                    <a:pt x="25" y="70"/>
                    <a:pt x="12" y="33"/>
                    <a:pt x="23" y="0"/>
                  </a:cubicBezTo>
                  <a:cubicBezTo>
                    <a:pt x="61" y="90"/>
                    <a:pt x="118" y="97"/>
                    <a:pt x="163" y="97"/>
                  </a:cubicBezTo>
                  <a:cubicBezTo>
                    <a:pt x="156" y="121"/>
                    <a:pt x="135" y="177"/>
                    <a:pt x="99" y="184"/>
                  </a:cubicBezTo>
                  <a:cubicBezTo>
                    <a:pt x="92" y="185"/>
                    <a:pt x="85" y="186"/>
                    <a:pt x="77" y="186"/>
                  </a:cubicBezTo>
                  <a:close/>
                </a:path>
              </a:pathLst>
            </a:custGeom>
            <a:solidFill>
              <a:srgbClr val="F689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9" name="Freeform 1237"/>
            <p:cNvSpPr/>
            <p:nvPr userDrawn="1"/>
          </p:nvSpPr>
          <p:spPr bwMode="auto">
            <a:xfrm>
              <a:off x="651880" y="553451"/>
              <a:ext cx="228676" cy="288159"/>
            </a:xfrm>
            <a:custGeom>
              <a:avLst/>
              <a:gdLst>
                <a:gd name="T0" fmla="*/ 173 w 173"/>
                <a:gd name="T1" fmla="*/ 26 h 217"/>
                <a:gd name="T2" fmla="*/ 145 w 173"/>
                <a:gd name="T3" fmla="*/ 113 h 217"/>
                <a:gd name="T4" fmla="*/ 145 w 173"/>
                <a:gd name="T5" fmla="*/ 114 h 217"/>
                <a:gd name="T6" fmla="*/ 16 w 173"/>
                <a:gd name="T7" fmla="*/ 217 h 217"/>
                <a:gd name="T8" fmla="*/ 31 w 173"/>
                <a:gd name="T9" fmla="*/ 90 h 217"/>
                <a:gd name="T10" fmla="*/ 168 w 173"/>
                <a:gd name="T11" fmla="*/ 23 h 217"/>
                <a:gd name="T12" fmla="*/ 173 w 173"/>
                <a:gd name="T13" fmla="*/ 2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3" h="217">
                  <a:moveTo>
                    <a:pt x="173" y="26"/>
                  </a:moveTo>
                  <a:cubicBezTo>
                    <a:pt x="173" y="54"/>
                    <a:pt x="164" y="85"/>
                    <a:pt x="145" y="113"/>
                  </a:cubicBezTo>
                  <a:cubicBezTo>
                    <a:pt x="145" y="113"/>
                    <a:pt x="145" y="113"/>
                    <a:pt x="145" y="114"/>
                  </a:cubicBezTo>
                  <a:cubicBezTo>
                    <a:pt x="113" y="173"/>
                    <a:pt x="66" y="205"/>
                    <a:pt x="16" y="217"/>
                  </a:cubicBezTo>
                  <a:cubicBezTo>
                    <a:pt x="0" y="185"/>
                    <a:pt x="4" y="135"/>
                    <a:pt x="31" y="90"/>
                  </a:cubicBezTo>
                  <a:cubicBezTo>
                    <a:pt x="66" y="29"/>
                    <a:pt x="128" y="0"/>
                    <a:pt x="168" y="23"/>
                  </a:cubicBezTo>
                  <a:cubicBezTo>
                    <a:pt x="170" y="24"/>
                    <a:pt x="171" y="25"/>
                    <a:pt x="173" y="26"/>
                  </a:cubicBezTo>
                  <a:close/>
                </a:path>
              </a:pathLst>
            </a:custGeom>
            <a:solidFill>
              <a:srgbClr val="F689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20" name="Freeform 1238"/>
            <p:cNvSpPr/>
            <p:nvPr userDrawn="1"/>
          </p:nvSpPr>
          <p:spPr bwMode="auto">
            <a:xfrm>
              <a:off x="903027" y="324774"/>
              <a:ext cx="77988" cy="55517"/>
            </a:xfrm>
            <a:custGeom>
              <a:avLst/>
              <a:gdLst>
                <a:gd name="T0" fmla="*/ 0 w 59"/>
                <a:gd name="T1" fmla="*/ 0 h 42"/>
                <a:gd name="T2" fmla="*/ 59 w 59"/>
                <a:gd name="T3" fmla="*/ 4 h 42"/>
                <a:gd name="T4" fmla="*/ 10 w 59"/>
                <a:gd name="T5" fmla="*/ 42 h 42"/>
                <a:gd name="T6" fmla="*/ 0 w 59"/>
                <a:gd name="T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42">
                  <a:moveTo>
                    <a:pt x="0" y="0"/>
                  </a:moveTo>
                  <a:lnTo>
                    <a:pt x="59" y="4"/>
                  </a:lnTo>
                  <a:lnTo>
                    <a:pt x="10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9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21" name="Oval 1239"/>
            <p:cNvSpPr>
              <a:spLocks noChangeArrowheads="1"/>
            </p:cNvSpPr>
            <p:nvPr userDrawn="1"/>
          </p:nvSpPr>
          <p:spPr bwMode="auto">
            <a:xfrm>
              <a:off x="675673" y="269257"/>
              <a:ext cx="247182" cy="248504"/>
            </a:xfrm>
            <a:prstGeom prst="ellipse">
              <a:avLst/>
            </a:prstGeom>
            <a:solidFill>
              <a:srgbClr val="FFC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22" name="Oval 1240"/>
            <p:cNvSpPr>
              <a:spLocks noChangeArrowheads="1"/>
            </p:cNvSpPr>
            <p:nvPr userDrawn="1"/>
          </p:nvSpPr>
          <p:spPr bwMode="auto">
            <a:xfrm>
              <a:off x="844867" y="312878"/>
              <a:ext cx="40976" cy="3965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绿色书笔有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 userDrawn="1"/>
        </p:nvPicPr>
        <p:blipFill>
          <a:blip r:embed="rId3" cstate="email"/>
          <a:srcRect l="-9007" t="-46031"/>
          <a:stretch>
            <a:fillRect/>
          </a:stretch>
        </p:blipFill>
        <p:spPr>
          <a:xfrm>
            <a:off x="-192853" y="1413672"/>
            <a:ext cx="437111" cy="2647701"/>
          </a:xfrm>
          <a:custGeom>
            <a:avLst/>
            <a:gdLst>
              <a:gd name="connsiteX0" fmla="*/ 0 w 582814"/>
              <a:gd name="connsiteY0" fmla="*/ 0 h 2647701"/>
              <a:gd name="connsiteX1" fmla="*/ 582814 w 582814"/>
              <a:gd name="connsiteY1" fmla="*/ 0 h 2647701"/>
              <a:gd name="connsiteX2" fmla="*/ 582814 w 582814"/>
              <a:gd name="connsiteY2" fmla="*/ 834598 h 2647701"/>
              <a:gd name="connsiteX3" fmla="*/ 48113 w 582814"/>
              <a:gd name="connsiteY3" fmla="*/ 834598 h 2647701"/>
              <a:gd name="connsiteX4" fmla="*/ 48113 w 582814"/>
              <a:gd name="connsiteY4" fmla="*/ 2647701 h 2647701"/>
              <a:gd name="connsiteX5" fmla="*/ 0 w 582814"/>
              <a:gd name="connsiteY5" fmla="*/ 2647701 h 2647701"/>
              <a:gd name="connsiteX6" fmla="*/ 0 w 582814"/>
              <a:gd name="connsiteY6" fmla="*/ 0 h 2647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814" h="2647701">
                <a:moveTo>
                  <a:pt x="0" y="0"/>
                </a:moveTo>
                <a:lnTo>
                  <a:pt x="582814" y="0"/>
                </a:lnTo>
                <a:lnTo>
                  <a:pt x="582814" y="834598"/>
                </a:lnTo>
                <a:lnTo>
                  <a:pt x="48113" y="834598"/>
                </a:lnTo>
                <a:lnTo>
                  <a:pt x="48113" y="2647701"/>
                </a:lnTo>
                <a:lnTo>
                  <a:pt x="0" y="2647701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4" cstate="email"/>
          <a:srcRect r="-10151" b="-1841"/>
          <a:stretch>
            <a:fillRect/>
          </a:stretch>
        </p:blipFill>
        <p:spPr>
          <a:xfrm>
            <a:off x="-258967" y="6761699"/>
            <a:ext cx="9442659" cy="914400"/>
          </a:xfrm>
          <a:custGeom>
            <a:avLst/>
            <a:gdLst>
              <a:gd name="connsiteX0" fmla="*/ 11430023 w 12590212"/>
              <a:gd name="connsiteY0" fmla="*/ 0 h 914400"/>
              <a:gd name="connsiteX1" fmla="*/ 12590212 w 12590212"/>
              <a:gd name="connsiteY1" fmla="*/ 0 h 914400"/>
              <a:gd name="connsiteX2" fmla="*/ 12590212 w 12590212"/>
              <a:gd name="connsiteY2" fmla="*/ 914400 h 914400"/>
              <a:gd name="connsiteX3" fmla="*/ 0 w 12590212"/>
              <a:gd name="connsiteY3" fmla="*/ 914400 h 914400"/>
              <a:gd name="connsiteX4" fmla="*/ 0 w 12590212"/>
              <a:gd name="connsiteY4" fmla="*/ 897878 h 914400"/>
              <a:gd name="connsiteX5" fmla="*/ 11430023 w 12590212"/>
              <a:gd name="connsiteY5" fmla="*/ 897878 h 914400"/>
              <a:gd name="connsiteX6" fmla="*/ 11430023 w 12590212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90212" h="914400">
                <a:moveTo>
                  <a:pt x="11430023" y="0"/>
                </a:moveTo>
                <a:lnTo>
                  <a:pt x="12590212" y="0"/>
                </a:lnTo>
                <a:lnTo>
                  <a:pt x="12590212" y="914400"/>
                </a:lnTo>
                <a:lnTo>
                  <a:pt x="0" y="914400"/>
                </a:lnTo>
                <a:lnTo>
                  <a:pt x="0" y="897878"/>
                </a:lnTo>
                <a:lnTo>
                  <a:pt x="11430023" y="897878"/>
                </a:lnTo>
                <a:lnTo>
                  <a:pt x="11430023" y="0"/>
                </a:lnTo>
                <a:close/>
              </a:path>
            </a:pathLst>
          </a:custGeom>
        </p:spPr>
      </p:pic>
      <p:pic>
        <p:nvPicPr>
          <p:cNvPr id="57" name="图片 56"/>
          <p:cNvPicPr>
            <a:picLocks noChangeAspect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>
          <a:xfrm>
            <a:off x="-291698" y="7270945"/>
            <a:ext cx="32732" cy="388632"/>
          </a:xfrm>
          <a:custGeom>
            <a:avLst/>
            <a:gdLst>
              <a:gd name="connsiteX0" fmla="*/ 0 w 43643"/>
              <a:gd name="connsiteY0" fmla="*/ 0 h 388632"/>
              <a:gd name="connsiteX1" fmla="*/ 43643 w 43643"/>
              <a:gd name="connsiteY1" fmla="*/ 0 h 388632"/>
              <a:gd name="connsiteX2" fmla="*/ 43643 w 43643"/>
              <a:gd name="connsiteY2" fmla="*/ 388632 h 388632"/>
              <a:gd name="connsiteX3" fmla="*/ 0 w 43643"/>
              <a:gd name="connsiteY3" fmla="*/ 388632 h 388632"/>
              <a:gd name="connsiteX4" fmla="*/ 0 w 43643"/>
              <a:gd name="connsiteY4" fmla="*/ 0 h 38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43" h="388632">
                <a:moveTo>
                  <a:pt x="0" y="0"/>
                </a:moveTo>
                <a:lnTo>
                  <a:pt x="43643" y="0"/>
                </a:lnTo>
                <a:lnTo>
                  <a:pt x="43643" y="388632"/>
                </a:lnTo>
                <a:lnTo>
                  <a:pt x="0" y="38863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4" name="图片 53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-676602" y="6356545"/>
            <a:ext cx="384903" cy="914400"/>
          </a:xfrm>
          <a:custGeom>
            <a:avLst/>
            <a:gdLst>
              <a:gd name="connsiteX0" fmla="*/ 0 w 513204"/>
              <a:gd name="connsiteY0" fmla="*/ 0 h 914400"/>
              <a:gd name="connsiteX1" fmla="*/ 513204 w 513204"/>
              <a:gd name="connsiteY1" fmla="*/ 0 h 914400"/>
              <a:gd name="connsiteX2" fmla="*/ 513204 w 513204"/>
              <a:gd name="connsiteY2" fmla="*/ 914400 h 914400"/>
              <a:gd name="connsiteX3" fmla="*/ 0 w 513204"/>
              <a:gd name="connsiteY3" fmla="*/ 914400 h 914400"/>
              <a:gd name="connsiteX4" fmla="*/ 0 w 513204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04" h="914400">
                <a:moveTo>
                  <a:pt x="0" y="0"/>
                </a:moveTo>
                <a:lnTo>
                  <a:pt x="513204" y="0"/>
                </a:lnTo>
                <a:lnTo>
                  <a:pt x="513204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7" name="图片 66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9193403" y="1569061"/>
            <a:ext cx="685800" cy="4413729"/>
          </a:xfrm>
          <a:custGeom>
            <a:avLst/>
            <a:gdLst>
              <a:gd name="connsiteX0" fmla="*/ 0 w 914400"/>
              <a:gd name="connsiteY0" fmla="*/ 0 h 4413729"/>
              <a:gd name="connsiteX1" fmla="*/ 914400 w 914400"/>
              <a:gd name="connsiteY1" fmla="*/ 0 h 4413729"/>
              <a:gd name="connsiteX2" fmla="*/ 914400 w 914400"/>
              <a:gd name="connsiteY2" fmla="*/ 4413729 h 4413729"/>
              <a:gd name="connsiteX3" fmla="*/ 0 w 914400"/>
              <a:gd name="connsiteY3" fmla="*/ 4413729 h 4413729"/>
              <a:gd name="connsiteX4" fmla="*/ 0 w 914400"/>
              <a:gd name="connsiteY4" fmla="*/ 0 h 4413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4413729">
                <a:moveTo>
                  <a:pt x="0" y="0"/>
                </a:moveTo>
                <a:lnTo>
                  <a:pt x="914400" y="0"/>
                </a:lnTo>
                <a:lnTo>
                  <a:pt x="914400" y="4413729"/>
                </a:lnTo>
                <a:lnTo>
                  <a:pt x="0" y="4413729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2" name="组合 11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8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等腰三角形 8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弦形 9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弦形 19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7" name="直接连接符 6"/>
            <p:cNvCxnSpPr>
              <a:stCxn id="90" idx="1"/>
              <a:endCxn id="9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" name="图片 85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图片 59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2" name="图片 81"/>
          <p:cNvPicPr>
            <a:picLocks noChangeAspect="1"/>
          </p:cNvPicPr>
          <p:nvPr userDrawn="1"/>
        </p:nvPicPr>
        <p:blipFill>
          <a:blip r:embed="rId9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21" name="组合 20"/>
          <p:cNvGrpSpPr/>
          <p:nvPr userDrawn="1"/>
        </p:nvGrpSpPr>
        <p:grpSpPr>
          <a:xfrm rot="433303">
            <a:off x="257047" y="215339"/>
            <a:ext cx="608300" cy="643813"/>
            <a:chOff x="5254626" y="922338"/>
            <a:chExt cx="528638" cy="420688"/>
          </a:xfrm>
        </p:grpSpPr>
        <p:sp>
          <p:nvSpPr>
            <p:cNvPr id="22" name="Freeform 35"/>
            <p:cNvSpPr/>
            <p:nvPr/>
          </p:nvSpPr>
          <p:spPr bwMode="auto">
            <a:xfrm>
              <a:off x="5280026" y="922338"/>
              <a:ext cx="503238" cy="336550"/>
            </a:xfrm>
            <a:custGeom>
              <a:avLst/>
              <a:gdLst>
                <a:gd name="T0" fmla="*/ 185 w 185"/>
                <a:gd name="T1" fmla="*/ 37 h 123"/>
                <a:gd name="T2" fmla="*/ 183 w 185"/>
                <a:gd name="T3" fmla="*/ 35 h 123"/>
                <a:gd name="T4" fmla="*/ 90 w 185"/>
                <a:gd name="T5" fmla="*/ 1 h 123"/>
                <a:gd name="T6" fmla="*/ 86 w 185"/>
                <a:gd name="T7" fmla="*/ 2 h 123"/>
                <a:gd name="T8" fmla="*/ 2 w 185"/>
                <a:gd name="T9" fmla="*/ 74 h 123"/>
                <a:gd name="T10" fmla="*/ 1 w 185"/>
                <a:gd name="T11" fmla="*/ 77 h 123"/>
                <a:gd name="T12" fmla="*/ 3 w 185"/>
                <a:gd name="T13" fmla="*/ 80 h 123"/>
                <a:gd name="T14" fmla="*/ 99 w 185"/>
                <a:gd name="T15" fmla="*/ 123 h 123"/>
                <a:gd name="T16" fmla="*/ 101 w 185"/>
                <a:gd name="T17" fmla="*/ 123 h 123"/>
                <a:gd name="T18" fmla="*/ 104 w 185"/>
                <a:gd name="T19" fmla="*/ 122 h 123"/>
                <a:gd name="T20" fmla="*/ 184 w 185"/>
                <a:gd name="T21" fmla="*/ 41 h 123"/>
                <a:gd name="T22" fmla="*/ 185 w 185"/>
                <a:gd name="T23" fmla="*/ 37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3">
                  <a:moveTo>
                    <a:pt x="185" y="37"/>
                  </a:moveTo>
                  <a:cubicBezTo>
                    <a:pt x="185" y="36"/>
                    <a:pt x="184" y="35"/>
                    <a:pt x="183" y="35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88" y="0"/>
                    <a:pt x="87" y="1"/>
                    <a:pt x="86" y="2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1" y="75"/>
                    <a:pt x="0" y="76"/>
                    <a:pt x="1" y="77"/>
                  </a:cubicBezTo>
                  <a:cubicBezTo>
                    <a:pt x="1" y="79"/>
                    <a:pt x="2" y="80"/>
                    <a:pt x="3" y="80"/>
                  </a:cubicBezTo>
                  <a:cubicBezTo>
                    <a:pt x="99" y="123"/>
                    <a:pt x="99" y="123"/>
                    <a:pt x="99" y="123"/>
                  </a:cubicBezTo>
                  <a:cubicBezTo>
                    <a:pt x="100" y="123"/>
                    <a:pt x="101" y="123"/>
                    <a:pt x="101" y="123"/>
                  </a:cubicBezTo>
                  <a:cubicBezTo>
                    <a:pt x="102" y="123"/>
                    <a:pt x="103" y="123"/>
                    <a:pt x="104" y="122"/>
                  </a:cubicBezTo>
                  <a:cubicBezTo>
                    <a:pt x="184" y="41"/>
                    <a:pt x="184" y="41"/>
                    <a:pt x="184" y="41"/>
                  </a:cubicBezTo>
                  <a:cubicBezTo>
                    <a:pt x="185" y="40"/>
                    <a:pt x="185" y="39"/>
                    <a:pt x="185" y="3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23" name="Freeform 36"/>
            <p:cNvSpPr/>
            <p:nvPr/>
          </p:nvSpPr>
          <p:spPr bwMode="auto">
            <a:xfrm>
              <a:off x="5254626" y="1119188"/>
              <a:ext cx="512763" cy="223838"/>
            </a:xfrm>
            <a:custGeom>
              <a:avLst/>
              <a:gdLst>
                <a:gd name="T0" fmla="*/ 111 w 188"/>
                <a:gd name="T1" fmla="*/ 82 h 82"/>
                <a:gd name="T2" fmla="*/ 109 w 188"/>
                <a:gd name="T3" fmla="*/ 82 h 82"/>
                <a:gd name="T4" fmla="*/ 16 w 188"/>
                <a:gd name="T5" fmla="*/ 42 h 82"/>
                <a:gd name="T6" fmla="*/ 0 w 188"/>
                <a:gd name="T7" fmla="*/ 20 h 82"/>
                <a:gd name="T8" fmla="*/ 12 w 188"/>
                <a:gd name="T9" fmla="*/ 1 h 82"/>
                <a:gd name="T10" fmla="*/ 17 w 188"/>
                <a:gd name="T11" fmla="*/ 3 h 82"/>
                <a:gd name="T12" fmla="*/ 15 w 188"/>
                <a:gd name="T13" fmla="*/ 8 h 82"/>
                <a:gd name="T14" fmla="*/ 8 w 188"/>
                <a:gd name="T15" fmla="*/ 20 h 82"/>
                <a:gd name="T16" fmla="*/ 19 w 188"/>
                <a:gd name="T17" fmla="*/ 34 h 82"/>
                <a:gd name="T18" fmla="*/ 110 w 188"/>
                <a:gd name="T19" fmla="*/ 73 h 82"/>
                <a:gd name="T20" fmla="*/ 180 w 188"/>
                <a:gd name="T21" fmla="*/ 2 h 82"/>
                <a:gd name="T22" fmla="*/ 186 w 188"/>
                <a:gd name="T23" fmla="*/ 2 h 82"/>
                <a:gd name="T24" fmla="*/ 186 w 188"/>
                <a:gd name="T25" fmla="*/ 7 h 82"/>
                <a:gd name="T26" fmla="*/ 114 w 188"/>
                <a:gd name="T27" fmla="*/ 81 h 82"/>
                <a:gd name="T28" fmla="*/ 111 w 188"/>
                <a:gd name="T2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8" h="82">
                  <a:moveTo>
                    <a:pt x="111" y="82"/>
                  </a:moveTo>
                  <a:cubicBezTo>
                    <a:pt x="110" y="82"/>
                    <a:pt x="110" y="82"/>
                    <a:pt x="109" y="82"/>
                  </a:cubicBezTo>
                  <a:cubicBezTo>
                    <a:pt x="109" y="82"/>
                    <a:pt x="44" y="54"/>
                    <a:pt x="16" y="42"/>
                  </a:cubicBezTo>
                  <a:cubicBezTo>
                    <a:pt x="2" y="36"/>
                    <a:pt x="0" y="25"/>
                    <a:pt x="0" y="20"/>
                  </a:cubicBezTo>
                  <a:cubicBezTo>
                    <a:pt x="1" y="11"/>
                    <a:pt x="7" y="3"/>
                    <a:pt x="12" y="1"/>
                  </a:cubicBezTo>
                  <a:cubicBezTo>
                    <a:pt x="14" y="0"/>
                    <a:pt x="17" y="1"/>
                    <a:pt x="17" y="3"/>
                  </a:cubicBezTo>
                  <a:cubicBezTo>
                    <a:pt x="18" y="6"/>
                    <a:pt x="17" y="8"/>
                    <a:pt x="15" y="8"/>
                  </a:cubicBezTo>
                  <a:cubicBezTo>
                    <a:pt x="13" y="9"/>
                    <a:pt x="9" y="14"/>
                    <a:pt x="8" y="20"/>
                  </a:cubicBezTo>
                  <a:cubicBezTo>
                    <a:pt x="8" y="26"/>
                    <a:pt x="12" y="31"/>
                    <a:pt x="19" y="34"/>
                  </a:cubicBezTo>
                  <a:cubicBezTo>
                    <a:pt x="44" y="45"/>
                    <a:pt x="98" y="68"/>
                    <a:pt x="110" y="73"/>
                  </a:cubicBezTo>
                  <a:cubicBezTo>
                    <a:pt x="180" y="2"/>
                    <a:pt x="180" y="2"/>
                    <a:pt x="180" y="2"/>
                  </a:cubicBezTo>
                  <a:cubicBezTo>
                    <a:pt x="182" y="0"/>
                    <a:pt x="184" y="0"/>
                    <a:pt x="186" y="2"/>
                  </a:cubicBezTo>
                  <a:cubicBezTo>
                    <a:pt x="188" y="3"/>
                    <a:pt x="188" y="6"/>
                    <a:pt x="186" y="7"/>
                  </a:cubicBezTo>
                  <a:cubicBezTo>
                    <a:pt x="114" y="81"/>
                    <a:pt x="114" y="81"/>
                    <a:pt x="114" y="81"/>
                  </a:cubicBezTo>
                  <a:cubicBezTo>
                    <a:pt x="113" y="82"/>
                    <a:pt x="112" y="82"/>
                    <a:pt x="111" y="82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solidFill>
                <a:schemeClr val="accent6">
                  <a:lumMod val="50000"/>
                </a:schemeClr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25" name="Freeform 37"/>
            <p:cNvSpPr/>
            <p:nvPr/>
          </p:nvSpPr>
          <p:spPr bwMode="auto">
            <a:xfrm>
              <a:off x="5705476" y="1047750"/>
              <a:ext cx="50800" cy="106363"/>
            </a:xfrm>
            <a:custGeom>
              <a:avLst/>
              <a:gdLst>
                <a:gd name="T0" fmla="*/ 14 w 19"/>
                <a:gd name="T1" fmla="*/ 39 h 39"/>
                <a:gd name="T2" fmla="*/ 11 w 19"/>
                <a:gd name="T3" fmla="*/ 37 h 39"/>
                <a:gd name="T4" fmla="*/ 10 w 19"/>
                <a:gd name="T5" fmla="*/ 3 h 39"/>
                <a:gd name="T6" fmla="*/ 15 w 19"/>
                <a:gd name="T7" fmla="*/ 1 h 39"/>
                <a:gd name="T8" fmla="*/ 17 w 19"/>
                <a:gd name="T9" fmla="*/ 6 h 39"/>
                <a:gd name="T10" fmla="*/ 17 w 19"/>
                <a:gd name="T11" fmla="*/ 6 h 39"/>
                <a:gd name="T12" fmla="*/ 17 w 19"/>
                <a:gd name="T13" fmla="*/ 33 h 39"/>
                <a:gd name="T14" fmla="*/ 16 w 19"/>
                <a:gd name="T15" fmla="*/ 38 h 39"/>
                <a:gd name="T16" fmla="*/ 14 w 19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39">
                  <a:moveTo>
                    <a:pt x="14" y="39"/>
                  </a:moveTo>
                  <a:cubicBezTo>
                    <a:pt x="13" y="39"/>
                    <a:pt x="12" y="38"/>
                    <a:pt x="11" y="37"/>
                  </a:cubicBezTo>
                  <a:cubicBezTo>
                    <a:pt x="0" y="22"/>
                    <a:pt x="10" y="3"/>
                    <a:pt x="10" y="3"/>
                  </a:cubicBezTo>
                  <a:cubicBezTo>
                    <a:pt x="11" y="1"/>
                    <a:pt x="14" y="0"/>
                    <a:pt x="15" y="1"/>
                  </a:cubicBezTo>
                  <a:cubicBezTo>
                    <a:pt x="17" y="2"/>
                    <a:pt x="18" y="4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9" y="21"/>
                    <a:pt x="17" y="33"/>
                  </a:cubicBezTo>
                  <a:cubicBezTo>
                    <a:pt x="19" y="34"/>
                    <a:pt x="18" y="37"/>
                    <a:pt x="16" y="38"/>
                  </a:cubicBezTo>
                  <a:cubicBezTo>
                    <a:pt x="16" y="39"/>
                    <a:pt x="15" y="39"/>
                    <a:pt x="14" y="39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26" name="Freeform 38"/>
            <p:cNvSpPr/>
            <p:nvPr/>
          </p:nvSpPr>
          <p:spPr bwMode="auto">
            <a:xfrm>
              <a:off x="5516563" y="1241425"/>
              <a:ext cx="52388" cy="96838"/>
            </a:xfrm>
            <a:custGeom>
              <a:avLst/>
              <a:gdLst>
                <a:gd name="T0" fmla="*/ 14 w 19"/>
                <a:gd name="T1" fmla="*/ 35 h 35"/>
                <a:gd name="T2" fmla="*/ 11 w 19"/>
                <a:gd name="T3" fmla="*/ 34 h 35"/>
                <a:gd name="T4" fmla="*/ 10 w 19"/>
                <a:gd name="T5" fmla="*/ 3 h 35"/>
                <a:gd name="T6" fmla="*/ 16 w 19"/>
                <a:gd name="T7" fmla="*/ 1 h 35"/>
                <a:gd name="T8" fmla="*/ 17 w 19"/>
                <a:gd name="T9" fmla="*/ 7 h 35"/>
                <a:gd name="T10" fmla="*/ 17 w 19"/>
                <a:gd name="T11" fmla="*/ 29 h 35"/>
                <a:gd name="T12" fmla="*/ 17 w 19"/>
                <a:gd name="T13" fmla="*/ 34 h 35"/>
                <a:gd name="T14" fmla="*/ 14 w 19"/>
                <a:gd name="T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35">
                  <a:moveTo>
                    <a:pt x="14" y="35"/>
                  </a:moveTo>
                  <a:cubicBezTo>
                    <a:pt x="13" y="35"/>
                    <a:pt x="12" y="35"/>
                    <a:pt x="11" y="34"/>
                  </a:cubicBezTo>
                  <a:cubicBezTo>
                    <a:pt x="0" y="20"/>
                    <a:pt x="10" y="3"/>
                    <a:pt x="10" y="3"/>
                  </a:cubicBezTo>
                  <a:cubicBezTo>
                    <a:pt x="11" y="1"/>
                    <a:pt x="14" y="0"/>
                    <a:pt x="16" y="1"/>
                  </a:cubicBezTo>
                  <a:cubicBezTo>
                    <a:pt x="18" y="2"/>
                    <a:pt x="18" y="5"/>
                    <a:pt x="17" y="7"/>
                  </a:cubicBezTo>
                  <a:cubicBezTo>
                    <a:pt x="17" y="7"/>
                    <a:pt x="10" y="19"/>
                    <a:pt x="17" y="29"/>
                  </a:cubicBezTo>
                  <a:cubicBezTo>
                    <a:pt x="19" y="31"/>
                    <a:pt x="18" y="33"/>
                    <a:pt x="17" y="34"/>
                  </a:cubicBezTo>
                  <a:cubicBezTo>
                    <a:pt x="16" y="35"/>
                    <a:pt x="15" y="35"/>
                    <a:pt x="14" y="35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</p:grpSp>
      <p:grpSp>
        <p:nvGrpSpPr>
          <p:cNvPr id="27" name="组合 26"/>
          <p:cNvGrpSpPr/>
          <p:nvPr userDrawn="1"/>
        </p:nvGrpSpPr>
        <p:grpSpPr>
          <a:xfrm rot="18091546">
            <a:off x="409661" y="278159"/>
            <a:ext cx="273257" cy="204943"/>
            <a:chOff x="8914858" y="1139028"/>
            <a:chExt cx="622925" cy="622925"/>
          </a:xfrm>
        </p:grpSpPr>
        <p:sp>
          <p:nvSpPr>
            <p:cNvPr id="28" name="Freeform 127"/>
            <p:cNvSpPr/>
            <p:nvPr/>
          </p:nvSpPr>
          <p:spPr bwMode="auto">
            <a:xfrm>
              <a:off x="8914858" y="1532403"/>
              <a:ext cx="229550" cy="229550"/>
            </a:xfrm>
            <a:custGeom>
              <a:avLst/>
              <a:gdLst>
                <a:gd name="T0" fmla="*/ 131 w 297"/>
                <a:gd name="T1" fmla="*/ 0 h 297"/>
                <a:gd name="T2" fmla="*/ 80 w 297"/>
                <a:gd name="T3" fmla="*/ 52 h 297"/>
                <a:gd name="T4" fmla="*/ 3 w 297"/>
                <a:gd name="T5" fmla="*/ 282 h 297"/>
                <a:gd name="T6" fmla="*/ 15 w 297"/>
                <a:gd name="T7" fmla="*/ 294 h 297"/>
                <a:gd name="T8" fmla="*/ 245 w 297"/>
                <a:gd name="T9" fmla="*/ 217 h 297"/>
                <a:gd name="T10" fmla="*/ 297 w 297"/>
                <a:gd name="T11" fmla="*/ 166 h 297"/>
                <a:gd name="T12" fmla="*/ 131 w 297"/>
                <a:gd name="T13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7" h="297">
                  <a:moveTo>
                    <a:pt x="131" y="0"/>
                  </a:moveTo>
                  <a:cubicBezTo>
                    <a:pt x="80" y="52"/>
                    <a:pt x="80" y="52"/>
                    <a:pt x="80" y="52"/>
                  </a:cubicBezTo>
                  <a:cubicBezTo>
                    <a:pt x="3" y="282"/>
                    <a:pt x="3" y="282"/>
                    <a:pt x="3" y="282"/>
                  </a:cubicBezTo>
                  <a:cubicBezTo>
                    <a:pt x="0" y="291"/>
                    <a:pt x="6" y="297"/>
                    <a:pt x="15" y="294"/>
                  </a:cubicBezTo>
                  <a:cubicBezTo>
                    <a:pt x="245" y="217"/>
                    <a:pt x="245" y="217"/>
                    <a:pt x="245" y="217"/>
                  </a:cubicBezTo>
                  <a:cubicBezTo>
                    <a:pt x="297" y="166"/>
                    <a:pt x="297" y="166"/>
                    <a:pt x="297" y="166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rgbClr val="FFE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0" name="Freeform 128"/>
            <p:cNvSpPr/>
            <p:nvPr/>
          </p:nvSpPr>
          <p:spPr bwMode="auto">
            <a:xfrm>
              <a:off x="9350742" y="1139028"/>
              <a:ext cx="187041" cy="187041"/>
            </a:xfrm>
            <a:custGeom>
              <a:avLst/>
              <a:gdLst>
                <a:gd name="T0" fmla="*/ 165 w 242"/>
                <a:gd name="T1" fmla="*/ 242 h 242"/>
                <a:gd name="T2" fmla="*/ 0 w 242"/>
                <a:gd name="T3" fmla="*/ 77 h 242"/>
                <a:gd name="T4" fmla="*/ 60 w 242"/>
                <a:gd name="T5" fmla="*/ 17 h 242"/>
                <a:gd name="T6" fmla="*/ 121 w 242"/>
                <a:gd name="T7" fmla="*/ 17 h 242"/>
                <a:gd name="T8" fmla="*/ 225 w 242"/>
                <a:gd name="T9" fmla="*/ 121 h 242"/>
                <a:gd name="T10" fmla="*/ 225 w 242"/>
                <a:gd name="T11" fmla="*/ 182 h 242"/>
                <a:gd name="T12" fmla="*/ 165 w 242"/>
                <a:gd name="T13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242">
                  <a:moveTo>
                    <a:pt x="165" y="242"/>
                  </a:moveTo>
                  <a:cubicBezTo>
                    <a:pt x="0" y="77"/>
                    <a:pt x="0" y="77"/>
                    <a:pt x="0" y="77"/>
                  </a:cubicBezTo>
                  <a:cubicBezTo>
                    <a:pt x="60" y="17"/>
                    <a:pt x="60" y="17"/>
                    <a:pt x="60" y="17"/>
                  </a:cubicBezTo>
                  <a:cubicBezTo>
                    <a:pt x="77" y="0"/>
                    <a:pt x="104" y="0"/>
                    <a:pt x="121" y="17"/>
                  </a:cubicBezTo>
                  <a:cubicBezTo>
                    <a:pt x="225" y="121"/>
                    <a:pt x="225" y="121"/>
                    <a:pt x="225" y="121"/>
                  </a:cubicBezTo>
                  <a:cubicBezTo>
                    <a:pt x="242" y="138"/>
                    <a:pt x="242" y="165"/>
                    <a:pt x="225" y="182"/>
                  </a:cubicBezTo>
                  <a:lnTo>
                    <a:pt x="165" y="242"/>
                  </a:lnTo>
                  <a:close/>
                </a:path>
              </a:pathLst>
            </a:custGeom>
            <a:solidFill>
              <a:srgbClr val="3CAE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1" name="Freeform 129"/>
            <p:cNvSpPr/>
            <p:nvPr/>
          </p:nvSpPr>
          <p:spPr bwMode="auto">
            <a:xfrm>
              <a:off x="9306598" y="1191020"/>
              <a:ext cx="179193" cy="179193"/>
            </a:xfrm>
            <a:custGeom>
              <a:avLst/>
              <a:gdLst>
                <a:gd name="T0" fmla="*/ 392 w 548"/>
                <a:gd name="T1" fmla="*/ 548 h 548"/>
                <a:gd name="T2" fmla="*/ 0 w 548"/>
                <a:gd name="T3" fmla="*/ 156 h 548"/>
                <a:gd name="T4" fmla="*/ 158 w 548"/>
                <a:gd name="T5" fmla="*/ 0 h 548"/>
                <a:gd name="T6" fmla="*/ 548 w 548"/>
                <a:gd name="T7" fmla="*/ 389 h 548"/>
                <a:gd name="T8" fmla="*/ 392 w 548"/>
                <a:gd name="T9" fmla="*/ 548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8" h="548">
                  <a:moveTo>
                    <a:pt x="392" y="548"/>
                  </a:moveTo>
                  <a:lnTo>
                    <a:pt x="0" y="156"/>
                  </a:lnTo>
                  <a:lnTo>
                    <a:pt x="158" y="0"/>
                  </a:lnTo>
                  <a:lnTo>
                    <a:pt x="548" y="389"/>
                  </a:lnTo>
                  <a:lnTo>
                    <a:pt x="392" y="548"/>
                  </a:ln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2" name="Freeform 130"/>
            <p:cNvSpPr/>
            <p:nvPr/>
          </p:nvSpPr>
          <p:spPr bwMode="auto">
            <a:xfrm>
              <a:off x="8976660" y="1239743"/>
              <a:ext cx="460409" cy="460409"/>
            </a:xfrm>
            <a:custGeom>
              <a:avLst/>
              <a:gdLst>
                <a:gd name="T0" fmla="*/ 1016 w 1408"/>
                <a:gd name="T1" fmla="*/ 0 h 1408"/>
                <a:gd name="T2" fmla="*/ 0 w 1408"/>
                <a:gd name="T3" fmla="*/ 1018 h 1408"/>
                <a:gd name="T4" fmla="*/ 208 w 1408"/>
                <a:gd name="T5" fmla="*/ 1004 h 1408"/>
                <a:gd name="T6" fmla="*/ 196 w 1408"/>
                <a:gd name="T7" fmla="*/ 1212 h 1408"/>
                <a:gd name="T8" fmla="*/ 404 w 1408"/>
                <a:gd name="T9" fmla="*/ 1200 h 1408"/>
                <a:gd name="T10" fmla="*/ 390 w 1408"/>
                <a:gd name="T11" fmla="*/ 1408 h 1408"/>
                <a:gd name="T12" fmla="*/ 1408 w 1408"/>
                <a:gd name="T13" fmla="*/ 392 h 1408"/>
                <a:gd name="T14" fmla="*/ 1016 w 1408"/>
                <a:gd name="T15" fmla="*/ 0 h 1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08" h="1408">
                  <a:moveTo>
                    <a:pt x="1016" y="0"/>
                  </a:moveTo>
                  <a:lnTo>
                    <a:pt x="0" y="1018"/>
                  </a:lnTo>
                  <a:lnTo>
                    <a:pt x="208" y="1004"/>
                  </a:lnTo>
                  <a:lnTo>
                    <a:pt x="196" y="1212"/>
                  </a:lnTo>
                  <a:lnTo>
                    <a:pt x="404" y="1200"/>
                  </a:lnTo>
                  <a:lnTo>
                    <a:pt x="390" y="1408"/>
                  </a:lnTo>
                  <a:lnTo>
                    <a:pt x="1408" y="392"/>
                  </a:lnTo>
                  <a:lnTo>
                    <a:pt x="1016" y="0"/>
                  </a:lnTo>
                  <a:close/>
                </a:path>
              </a:pathLst>
            </a:custGeom>
            <a:solidFill>
              <a:srgbClr val="F8B1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3" name="Freeform 131"/>
            <p:cNvSpPr/>
            <p:nvPr/>
          </p:nvSpPr>
          <p:spPr bwMode="auto">
            <a:xfrm>
              <a:off x="8976660" y="1239743"/>
              <a:ext cx="364926" cy="332881"/>
            </a:xfrm>
            <a:custGeom>
              <a:avLst/>
              <a:gdLst>
                <a:gd name="T0" fmla="*/ 1116 w 1116"/>
                <a:gd name="T1" fmla="*/ 99 h 1018"/>
                <a:gd name="T2" fmla="*/ 1016 w 1116"/>
                <a:gd name="T3" fmla="*/ 0 h 1018"/>
                <a:gd name="T4" fmla="*/ 0 w 1116"/>
                <a:gd name="T5" fmla="*/ 1018 h 1018"/>
                <a:gd name="T6" fmla="*/ 208 w 1116"/>
                <a:gd name="T7" fmla="*/ 1004 h 1018"/>
                <a:gd name="T8" fmla="*/ 1116 w 1116"/>
                <a:gd name="T9" fmla="*/ 99 h 1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6" h="1018">
                  <a:moveTo>
                    <a:pt x="1116" y="99"/>
                  </a:moveTo>
                  <a:lnTo>
                    <a:pt x="1016" y="0"/>
                  </a:lnTo>
                  <a:lnTo>
                    <a:pt x="0" y="1018"/>
                  </a:lnTo>
                  <a:lnTo>
                    <a:pt x="208" y="1004"/>
                  </a:lnTo>
                  <a:lnTo>
                    <a:pt x="1116" y="99"/>
                  </a:lnTo>
                  <a:close/>
                </a:path>
              </a:pathLst>
            </a:custGeom>
            <a:solidFill>
              <a:srgbClr val="FF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4" name="Freeform 132"/>
            <p:cNvSpPr/>
            <p:nvPr/>
          </p:nvSpPr>
          <p:spPr bwMode="auto">
            <a:xfrm>
              <a:off x="9104188" y="1335225"/>
              <a:ext cx="332881" cy="364926"/>
            </a:xfrm>
            <a:custGeom>
              <a:avLst/>
              <a:gdLst>
                <a:gd name="T0" fmla="*/ 919 w 1018"/>
                <a:gd name="T1" fmla="*/ 0 h 1116"/>
                <a:gd name="T2" fmla="*/ 1018 w 1018"/>
                <a:gd name="T3" fmla="*/ 100 h 1116"/>
                <a:gd name="T4" fmla="*/ 0 w 1018"/>
                <a:gd name="T5" fmla="*/ 1116 h 1116"/>
                <a:gd name="T6" fmla="*/ 14 w 1018"/>
                <a:gd name="T7" fmla="*/ 908 h 1116"/>
                <a:gd name="T8" fmla="*/ 919 w 1018"/>
                <a:gd name="T9" fmla="*/ 0 h 1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8" h="1116">
                  <a:moveTo>
                    <a:pt x="919" y="0"/>
                  </a:moveTo>
                  <a:lnTo>
                    <a:pt x="1018" y="100"/>
                  </a:lnTo>
                  <a:lnTo>
                    <a:pt x="0" y="1116"/>
                  </a:lnTo>
                  <a:lnTo>
                    <a:pt x="14" y="908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rgbClr val="C98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5" name="Freeform 133"/>
            <p:cNvSpPr/>
            <p:nvPr/>
          </p:nvSpPr>
          <p:spPr bwMode="auto">
            <a:xfrm>
              <a:off x="8914858" y="1692957"/>
              <a:ext cx="68996" cy="68996"/>
            </a:xfrm>
            <a:custGeom>
              <a:avLst/>
              <a:gdLst>
                <a:gd name="T0" fmla="*/ 27 w 89"/>
                <a:gd name="T1" fmla="*/ 0 h 89"/>
                <a:gd name="T2" fmla="*/ 3 w 89"/>
                <a:gd name="T3" fmla="*/ 74 h 89"/>
                <a:gd name="T4" fmla="*/ 15 w 89"/>
                <a:gd name="T5" fmla="*/ 86 h 89"/>
                <a:gd name="T6" fmla="*/ 89 w 89"/>
                <a:gd name="T7" fmla="*/ 62 h 89"/>
                <a:gd name="T8" fmla="*/ 66 w 89"/>
                <a:gd name="T9" fmla="*/ 23 h 89"/>
                <a:gd name="T10" fmla="*/ 27 w 89"/>
                <a:gd name="T11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89">
                  <a:moveTo>
                    <a:pt x="27" y="0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0" y="83"/>
                    <a:pt x="6" y="89"/>
                    <a:pt x="15" y="86"/>
                  </a:cubicBezTo>
                  <a:cubicBezTo>
                    <a:pt x="89" y="62"/>
                    <a:pt x="89" y="62"/>
                    <a:pt x="89" y="62"/>
                  </a:cubicBezTo>
                  <a:cubicBezTo>
                    <a:pt x="84" y="47"/>
                    <a:pt x="77" y="34"/>
                    <a:pt x="66" y="23"/>
                  </a:cubicBezTo>
                  <a:cubicBezTo>
                    <a:pt x="55" y="12"/>
                    <a:pt x="42" y="5"/>
                    <a:pt x="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黄色书笔有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 userDrawn="1"/>
        </p:nvPicPr>
        <p:blipFill>
          <a:blip r:embed="rId3" cstate="email"/>
          <a:srcRect l="-9007" t="-46031"/>
          <a:stretch>
            <a:fillRect/>
          </a:stretch>
        </p:blipFill>
        <p:spPr>
          <a:xfrm>
            <a:off x="-192853" y="1413672"/>
            <a:ext cx="437111" cy="2647701"/>
          </a:xfrm>
          <a:custGeom>
            <a:avLst/>
            <a:gdLst>
              <a:gd name="connsiteX0" fmla="*/ 0 w 582814"/>
              <a:gd name="connsiteY0" fmla="*/ 0 h 2647701"/>
              <a:gd name="connsiteX1" fmla="*/ 582814 w 582814"/>
              <a:gd name="connsiteY1" fmla="*/ 0 h 2647701"/>
              <a:gd name="connsiteX2" fmla="*/ 582814 w 582814"/>
              <a:gd name="connsiteY2" fmla="*/ 834598 h 2647701"/>
              <a:gd name="connsiteX3" fmla="*/ 48113 w 582814"/>
              <a:gd name="connsiteY3" fmla="*/ 834598 h 2647701"/>
              <a:gd name="connsiteX4" fmla="*/ 48113 w 582814"/>
              <a:gd name="connsiteY4" fmla="*/ 2647701 h 2647701"/>
              <a:gd name="connsiteX5" fmla="*/ 0 w 582814"/>
              <a:gd name="connsiteY5" fmla="*/ 2647701 h 2647701"/>
              <a:gd name="connsiteX6" fmla="*/ 0 w 582814"/>
              <a:gd name="connsiteY6" fmla="*/ 0 h 2647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814" h="2647701">
                <a:moveTo>
                  <a:pt x="0" y="0"/>
                </a:moveTo>
                <a:lnTo>
                  <a:pt x="582814" y="0"/>
                </a:lnTo>
                <a:lnTo>
                  <a:pt x="582814" y="834598"/>
                </a:lnTo>
                <a:lnTo>
                  <a:pt x="48113" y="834598"/>
                </a:lnTo>
                <a:lnTo>
                  <a:pt x="48113" y="2647701"/>
                </a:lnTo>
                <a:lnTo>
                  <a:pt x="0" y="2647701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4" cstate="email"/>
          <a:srcRect r="-10151" b="-1841"/>
          <a:stretch>
            <a:fillRect/>
          </a:stretch>
        </p:blipFill>
        <p:spPr>
          <a:xfrm>
            <a:off x="-258967" y="6761699"/>
            <a:ext cx="9442659" cy="914400"/>
          </a:xfrm>
          <a:custGeom>
            <a:avLst/>
            <a:gdLst>
              <a:gd name="connsiteX0" fmla="*/ 11430023 w 12590212"/>
              <a:gd name="connsiteY0" fmla="*/ 0 h 914400"/>
              <a:gd name="connsiteX1" fmla="*/ 12590212 w 12590212"/>
              <a:gd name="connsiteY1" fmla="*/ 0 h 914400"/>
              <a:gd name="connsiteX2" fmla="*/ 12590212 w 12590212"/>
              <a:gd name="connsiteY2" fmla="*/ 914400 h 914400"/>
              <a:gd name="connsiteX3" fmla="*/ 0 w 12590212"/>
              <a:gd name="connsiteY3" fmla="*/ 914400 h 914400"/>
              <a:gd name="connsiteX4" fmla="*/ 0 w 12590212"/>
              <a:gd name="connsiteY4" fmla="*/ 897878 h 914400"/>
              <a:gd name="connsiteX5" fmla="*/ 11430023 w 12590212"/>
              <a:gd name="connsiteY5" fmla="*/ 897878 h 914400"/>
              <a:gd name="connsiteX6" fmla="*/ 11430023 w 12590212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90212" h="914400">
                <a:moveTo>
                  <a:pt x="11430023" y="0"/>
                </a:moveTo>
                <a:lnTo>
                  <a:pt x="12590212" y="0"/>
                </a:lnTo>
                <a:lnTo>
                  <a:pt x="12590212" y="914400"/>
                </a:lnTo>
                <a:lnTo>
                  <a:pt x="0" y="914400"/>
                </a:lnTo>
                <a:lnTo>
                  <a:pt x="0" y="897878"/>
                </a:lnTo>
                <a:lnTo>
                  <a:pt x="11430023" y="897878"/>
                </a:lnTo>
                <a:lnTo>
                  <a:pt x="11430023" y="0"/>
                </a:lnTo>
                <a:close/>
              </a:path>
            </a:pathLst>
          </a:custGeom>
        </p:spPr>
      </p:pic>
      <p:pic>
        <p:nvPicPr>
          <p:cNvPr id="57" name="图片 56"/>
          <p:cNvPicPr>
            <a:picLocks noChangeAspect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>
          <a:xfrm>
            <a:off x="-291698" y="7270945"/>
            <a:ext cx="32732" cy="388632"/>
          </a:xfrm>
          <a:custGeom>
            <a:avLst/>
            <a:gdLst>
              <a:gd name="connsiteX0" fmla="*/ 0 w 43643"/>
              <a:gd name="connsiteY0" fmla="*/ 0 h 388632"/>
              <a:gd name="connsiteX1" fmla="*/ 43643 w 43643"/>
              <a:gd name="connsiteY1" fmla="*/ 0 h 388632"/>
              <a:gd name="connsiteX2" fmla="*/ 43643 w 43643"/>
              <a:gd name="connsiteY2" fmla="*/ 388632 h 388632"/>
              <a:gd name="connsiteX3" fmla="*/ 0 w 43643"/>
              <a:gd name="connsiteY3" fmla="*/ 388632 h 388632"/>
              <a:gd name="connsiteX4" fmla="*/ 0 w 43643"/>
              <a:gd name="connsiteY4" fmla="*/ 0 h 38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43" h="388632">
                <a:moveTo>
                  <a:pt x="0" y="0"/>
                </a:moveTo>
                <a:lnTo>
                  <a:pt x="43643" y="0"/>
                </a:lnTo>
                <a:lnTo>
                  <a:pt x="43643" y="388632"/>
                </a:lnTo>
                <a:lnTo>
                  <a:pt x="0" y="38863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4" name="图片 53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-676602" y="6356545"/>
            <a:ext cx="384903" cy="914400"/>
          </a:xfrm>
          <a:custGeom>
            <a:avLst/>
            <a:gdLst>
              <a:gd name="connsiteX0" fmla="*/ 0 w 513204"/>
              <a:gd name="connsiteY0" fmla="*/ 0 h 914400"/>
              <a:gd name="connsiteX1" fmla="*/ 513204 w 513204"/>
              <a:gd name="connsiteY1" fmla="*/ 0 h 914400"/>
              <a:gd name="connsiteX2" fmla="*/ 513204 w 513204"/>
              <a:gd name="connsiteY2" fmla="*/ 914400 h 914400"/>
              <a:gd name="connsiteX3" fmla="*/ 0 w 513204"/>
              <a:gd name="connsiteY3" fmla="*/ 914400 h 914400"/>
              <a:gd name="connsiteX4" fmla="*/ 0 w 513204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04" h="914400">
                <a:moveTo>
                  <a:pt x="0" y="0"/>
                </a:moveTo>
                <a:lnTo>
                  <a:pt x="513204" y="0"/>
                </a:lnTo>
                <a:lnTo>
                  <a:pt x="513204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2" name="组合 11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8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等腰三角形 8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弦形 9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弦形 19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7" name="直接连接符 6"/>
            <p:cNvCxnSpPr>
              <a:stCxn id="90" idx="1"/>
              <a:endCxn id="9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" name="图片 85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图片 59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2" name="图片 81"/>
          <p:cNvPicPr>
            <a:picLocks noChangeAspect="1"/>
          </p:cNvPicPr>
          <p:nvPr userDrawn="1"/>
        </p:nvPicPr>
        <p:blipFill>
          <a:blip r:embed="rId9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21" name="组合 20"/>
          <p:cNvGrpSpPr/>
          <p:nvPr userDrawn="1"/>
        </p:nvGrpSpPr>
        <p:grpSpPr>
          <a:xfrm rot="433303">
            <a:off x="261626" y="216117"/>
            <a:ext cx="518738" cy="549023"/>
            <a:chOff x="5254626" y="922338"/>
            <a:chExt cx="528638" cy="420688"/>
          </a:xfrm>
        </p:grpSpPr>
        <p:sp>
          <p:nvSpPr>
            <p:cNvPr id="22" name="Freeform 35"/>
            <p:cNvSpPr/>
            <p:nvPr/>
          </p:nvSpPr>
          <p:spPr bwMode="auto">
            <a:xfrm>
              <a:off x="5280026" y="922338"/>
              <a:ext cx="503238" cy="336550"/>
            </a:xfrm>
            <a:custGeom>
              <a:avLst/>
              <a:gdLst>
                <a:gd name="T0" fmla="*/ 185 w 185"/>
                <a:gd name="T1" fmla="*/ 37 h 123"/>
                <a:gd name="T2" fmla="*/ 183 w 185"/>
                <a:gd name="T3" fmla="*/ 35 h 123"/>
                <a:gd name="T4" fmla="*/ 90 w 185"/>
                <a:gd name="T5" fmla="*/ 1 h 123"/>
                <a:gd name="T6" fmla="*/ 86 w 185"/>
                <a:gd name="T7" fmla="*/ 2 h 123"/>
                <a:gd name="T8" fmla="*/ 2 w 185"/>
                <a:gd name="T9" fmla="*/ 74 h 123"/>
                <a:gd name="T10" fmla="*/ 1 w 185"/>
                <a:gd name="T11" fmla="*/ 77 h 123"/>
                <a:gd name="T12" fmla="*/ 3 w 185"/>
                <a:gd name="T13" fmla="*/ 80 h 123"/>
                <a:gd name="T14" fmla="*/ 99 w 185"/>
                <a:gd name="T15" fmla="*/ 123 h 123"/>
                <a:gd name="T16" fmla="*/ 101 w 185"/>
                <a:gd name="T17" fmla="*/ 123 h 123"/>
                <a:gd name="T18" fmla="*/ 104 w 185"/>
                <a:gd name="T19" fmla="*/ 122 h 123"/>
                <a:gd name="T20" fmla="*/ 184 w 185"/>
                <a:gd name="T21" fmla="*/ 41 h 123"/>
                <a:gd name="T22" fmla="*/ 185 w 185"/>
                <a:gd name="T23" fmla="*/ 37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3">
                  <a:moveTo>
                    <a:pt x="185" y="37"/>
                  </a:moveTo>
                  <a:cubicBezTo>
                    <a:pt x="185" y="36"/>
                    <a:pt x="184" y="35"/>
                    <a:pt x="183" y="35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88" y="0"/>
                    <a:pt x="87" y="1"/>
                    <a:pt x="86" y="2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1" y="75"/>
                    <a:pt x="0" y="76"/>
                    <a:pt x="1" y="77"/>
                  </a:cubicBezTo>
                  <a:cubicBezTo>
                    <a:pt x="1" y="79"/>
                    <a:pt x="2" y="80"/>
                    <a:pt x="3" y="80"/>
                  </a:cubicBezTo>
                  <a:cubicBezTo>
                    <a:pt x="99" y="123"/>
                    <a:pt x="99" y="123"/>
                    <a:pt x="99" y="123"/>
                  </a:cubicBezTo>
                  <a:cubicBezTo>
                    <a:pt x="100" y="123"/>
                    <a:pt x="101" y="123"/>
                    <a:pt x="101" y="123"/>
                  </a:cubicBezTo>
                  <a:cubicBezTo>
                    <a:pt x="102" y="123"/>
                    <a:pt x="103" y="123"/>
                    <a:pt x="104" y="122"/>
                  </a:cubicBezTo>
                  <a:cubicBezTo>
                    <a:pt x="184" y="41"/>
                    <a:pt x="184" y="41"/>
                    <a:pt x="184" y="41"/>
                  </a:cubicBezTo>
                  <a:cubicBezTo>
                    <a:pt x="185" y="40"/>
                    <a:pt x="185" y="39"/>
                    <a:pt x="185" y="37"/>
                  </a:cubicBezTo>
                  <a:close/>
                </a:path>
              </a:pathLst>
            </a:custGeom>
            <a:solidFill>
              <a:srgbClr val="865B3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23" name="Freeform 36"/>
            <p:cNvSpPr/>
            <p:nvPr/>
          </p:nvSpPr>
          <p:spPr bwMode="auto">
            <a:xfrm>
              <a:off x="5254626" y="1119188"/>
              <a:ext cx="512763" cy="223838"/>
            </a:xfrm>
            <a:custGeom>
              <a:avLst/>
              <a:gdLst>
                <a:gd name="T0" fmla="*/ 111 w 188"/>
                <a:gd name="T1" fmla="*/ 82 h 82"/>
                <a:gd name="T2" fmla="*/ 109 w 188"/>
                <a:gd name="T3" fmla="*/ 82 h 82"/>
                <a:gd name="T4" fmla="*/ 16 w 188"/>
                <a:gd name="T5" fmla="*/ 42 h 82"/>
                <a:gd name="T6" fmla="*/ 0 w 188"/>
                <a:gd name="T7" fmla="*/ 20 h 82"/>
                <a:gd name="T8" fmla="*/ 12 w 188"/>
                <a:gd name="T9" fmla="*/ 1 h 82"/>
                <a:gd name="T10" fmla="*/ 17 w 188"/>
                <a:gd name="T11" fmla="*/ 3 h 82"/>
                <a:gd name="T12" fmla="*/ 15 w 188"/>
                <a:gd name="T13" fmla="*/ 8 h 82"/>
                <a:gd name="T14" fmla="*/ 8 w 188"/>
                <a:gd name="T15" fmla="*/ 20 h 82"/>
                <a:gd name="T16" fmla="*/ 19 w 188"/>
                <a:gd name="T17" fmla="*/ 34 h 82"/>
                <a:gd name="T18" fmla="*/ 110 w 188"/>
                <a:gd name="T19" fmla="*/ 73 h 82"/>
                <a:gd name="T20" fmla="*/ 180 w 188"/>
                <a:gd name="T21" fmla="*/ 2 h 82"/>
                <a:gd name="T22" fmla="*/ 186 w 188"/>
                <a:gd name="T23" fmla="*/ 2 h 82"/>
                <a:gd name="T24" fmla="*/ 186 w 188"/>
                <a:gd name="T25" fmla="*/ 7 h 82"/>
                <a:gd name="T26" fmla="*/ 114 w 188"/>
                <a:gd name="T27" fmla="*/ 81 h 82"/>
                <a:gd name="T28" fmla="*/ 111 w 188"/>
                <a:gd name="T2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8" h="82">
                  <a:moveTo>
                    <a:pt x="111" y="82"/>
                  </a:moveTo>
                  <a:cubicBezTo>
                    <a:pt x="110" y="82"/>
                    <a:pt x="110" y="82"/>
                    <a:pt x="109" y="82"/>
                  </a:cubicBezTo>
                  <a:cubicBezTo>
                    <a:pt x="109" y="82"/>
                    <a:pt x="44" y="54"/>
                    <a:pt x="16" y="42"/>
                  </a:cubicBezTo>
                  <a:cubicBezTo>
                    <a:pt x="2" y="36"/>
                    <a:pt x="0" y="25"/>
                    <a:pt x="0" y="20"/>
                  </a:cubicBezTo>
                  <a:cubicBezTo>
                    <a:pt x="1" y="11"/>
                    <a:pt x="7" y="3"/>
                    <a:pt x="12" y="1"/>
                  </a:cubicBezTo>
                  <a:cubicBezTo>
                    <a:pt x="14" y="0"/>
                    <a:pt x="17" y="1"/>
                    <a:pt x="17" y="3"/>
                  </a:cubicBezTo>
                  <a:cubicBezTo>
                    <a:pt x="18" y="6"/>
                    <a:pt x="17" y="8"/>
                    <a:pt x="15" y="8"/>
                  </a:cubicBezTo>
                  <a:cubicBezTo>
                    <a:pt x="13" y="9"/>
                    <a:pt x="9" y="14"/>
                    <a:pt x="8" y="20"/>
                  </a:cubicBezTo>
                  <a:cubicBezTo>
                    <a:pt x="8" y="26"/>
                    <a:pt x="12" y="31"/>
                    <a:pt x="19" y="34"/>
                  </a:cubicBezTo>
                  <a:cubicBezTo>
                    <a:pt x="44" y="45"/>
                    <a:pt x="98" y="68"/>
                    <a:pt x="110" y="73"/>
                  </a:cubicBezTo>
                  <a:cubicBezTo>
                    <a:pt x="180" y="2"/>
                    <a:pt x="180" y="2"/>
                    <a:pt x="180" y="2"/>
                  </a:cubicBezTo>
                  <a:cubicBezTo>
                    <a:pt x="182" y="0"/>
                    <a:pt x="184" y="0"/>
                    <a:pt x="186" y="2"/>
                  </a:cubicBezTo>
                  <a:cubicBezTo>
                    <a:pt x="188" y="3"/>
                    <a:pt x="188" y="6"/>
                    <a:pt x="186" y="7"/>
                  </a:cubicBezTo>
                  <a:cubicBezTo>
                    <a:pt x="114" y="81"/>
                    <a:pt x="114" y="81"/>
                    <a:pt x="114" y="81"/>
                  </a:cubicBezTo>
                  <a:cubicBezTo>
                    <a:pt x="113" y="82"/>
                    <a:pt x="112" y="82"/>
                    <a:pt x="111" y="82"/>
                  </a:cubicBezTo>
                  <a:close/>
                </a:path>
              </a:pathLst>
            </a:custGeom>
            <a:solidFill>
              <a:srgbClr val="865B3E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25" name="Freeform 37"/>
            <p:cNvSpPr/>
            <p:nvPr/>
          </p:nvSpPr>
          <p:spPr bwMode="auto">
            <a:xfrm>
              <a:off x="5705476" y="1047750"/>
              <a:ext cx="50800" cy="106363"/>
            </a:xfrm>
            <a:custGeom>
              <a:avLst/>
              <a:gdLst>
                <a:gd name="T0" fmla="*/ 14 w 19"/>
                <a:gd name="T1" fmla="*/ 39 h 39"/>
                <a:gd name="T2" fmla="*/ 11 w 19"/>
                <a:gd name="T3" fmla="*/ 37 h 39"/>
                <a:gd name="T4" fmla="*/ 10 w 19"/>
                <a:gd name="T5" fmla="*/ 3 h 39"/>
                <a:gd name="T6" fmla="*/ 15 w 19"/>
                <a:gd name="T7" fmla="*/ 1 h 39"/>
                <a:gd name="T8" fmla="*/ 17 w 19"/>
                <a:gd name="T9" fmla="*/ 6 h 39"/>
                <a:gd name="T10" fmla="*/ 17 w 19"/>
                <a:gd name="T11" fmla="*/ 6 h 39"/>
                <a:gd name="T12" fmla="*/ 17 w 19"/>
                <a:gd name="T13" fmla="*/ 33 h 39"/>
                <a:gd name="T14" fmla="*/ 16 w 19"/>
                <a:gd name="T15" fmla="*/ 38 h 39"/>
                <a:gd name="T16" fmla="*/ 14 w 19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39">
                  <a:moveTo>
                    <a:pt x="14" y="39"/>
                  </a:moveTo>
                  <a:cubicBezTo>
                    <a:pt x="13" y="39"/>
                    <a:pt x="12" y="38"/>
                    <a:pt x="11" y="37"/>
                  </a:cubicBezTo>
                  <a:cubicBezTo>
                    <a:pt x="0" y="22"/>
                    <a:pt x="10" y="3"/>
                    <a:pt x="10" y="3"/>
                  </a:cubicBezTo>
                  <a:cubicBezTo>
                    <a:pt x="11" y="1"/>
                    <a:pt x="14" y="0"/>
                    <a:pt x="15" y="1"/>
                  </a:cubicBezTo>
                  <a:cubicBezTo>
                    <a:pt x="17" y="2"/>
                    <a:pt x="18" y="4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9" y="21"/>
                    <a:pt x="17" y="33"/>
                  </a:cubicBezTo>
                  <a:cubicBezTo>
                    <a:pt x="19" y="34"/>
                    <a:pt x="18" y="37"/>
                    <a:pt x="16" y="38"/>
                  </a:cubicBezTo>
                  <a:cubicBezTo>
                    <a:pt x="16" y="39"/>
                    <a:pt x="15" y="39"/>
                    <a:pt x="14" y="39"/>
                  </a:cubicBezTo>
                  <a:close/>
                </a:path>
              </a:pathLst>
            </a:custGeom>
            <a:solidFill>
              <a:srgbClr val="865B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26" name="Freeform 38"/>
            <p:cNvSpPr/>
            <p:nvPr/>
          </p:nvSpPr>
          <p:spPr bwMode="auto">
            <a:xfrm>
              <a:off x="5516563" y="1241425"/>
              <a:ext cx="52388" cy="96838"/>
            </a:xfrm>
            <a:custGeom>
              <a:avLst/>
              <a:gdLst>
                <a:gd name="T0" fmla="*/ 14 w 19"/>
                <a:gd name="T1" fmla="*/ 35 h 35"/>
                <a:gd name="T2" fmla="*/ 11 w 19"/>
                <a:gd name="T3" fmla="*/ 34 h 35"/>
                <a:gd name="T4" fmla="*/ 10 w 19"/>
                <a:gd name="T5" fmla="*/ 3 h 35"/>
                <a:gd name="T6" fmla="*/ 16 w 19"/>
                <a:gd name="T7" fmla="*/ 1 h 35"/>
                <a:gd name="T8" fmla="*/ 17 w 19"/>
                <a:gd name="T9" fmla="*/ 7 h 35"/>
                <a:gd name="T10" fmla="*/ 17 w 19"/>
                <a:gd name="T11" fmla="*/ 29 h 35"/>
                <a:gd name="T12" fmla="*/ 17 w 19"/>
                <a:gd name="T13" fmla="*/ 34 h 35"/>
                <a:gd name="T14" fmla="*/ 14 w 19"/>
                <a:gd name="T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35">
                  <a:moveTo>
                    <a:pt x="14" y="35"/>
                  </a:moveTo>
                  <a:cubicBezTo>
                    <a:pt x="13" y="35"/>
                    <a:pt x="12" y="35"/>
                    <a:pt x="11" y="34"/>
                  </a:cubicBezTo>
                  <a:cubicBezTo>
                    <a:pt x="0" y="20"/>
                    <a:pt x="10" y="3"/>
                    <a:pt x="10" y="3"/>
                  </a:cubicBezTo>
                  <a:cubicBezTo>
                    <a:pt x="11" y="1"/>
                    <a:pt x="14" y="0"/>
                    <a:pt x="16" y="1"/>
                  </a:cubicBezTo>
                  <a:cubicBezTo>
                    <a:pt x="18" y="2"/>
                    <a:pt x="18" y="5"/>
                    <a:pt x="17" y="7"/>
                  </a:cubicBezTo>
                  <a:cubicBezTo>
                    <a:pt x="17" y="7"/>
                    <a:pt x="10" y="19"/>
                    <a:pt x="17" y="29"/>
                  </a:cubicBezTo>
                  <a:cubicBezTo>
                    <a:pt x="19" y="31"/>
                    <a:pt x="18" y="33"/>
                    <a:pt x="17" y="34"/>
                  </a:cubicBezTo>
                  <a:cubicBezTo>
                    <a:pt x="16" y="35"/>
                    <a:pt x="15" y="35"/>
                    <a:pt x="14" y="35"/>
                  </a:cubicBezTo>
                  <a:close/>
                </a:path>
              </a:pathLst>
            </a:custGeom>
            <a:solidFill>
              <a:srgbClr val="865B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7" name="组合 26"/>
          <p:cNvGrpSpPr/>
          <p:nvPr userDrawn="1"/>
        </p:nvGrpSpPr>
        <p:grpSpPr>
          <a:xfrm rot="18091546">
            <a:off x="347824" y="270342"/>
            <a:ext cx="273257" cy="204943"/>
            <a:chOff x="8914858" y="1139028"/>
            <a:chExt cx="622925" cy="622925"/>
          </a:xfrm>
        </p:grpSpPr>
        <p:sp>
          <p:nvSpPr>
            <p:cNvPr id="28" name="Freeform 127"/>
            <p:cNvSpPr/>
            <p:nvPr/>
          </p:nvSpPr>
          <p:spPr bwMode="auto">
            <a:xfrm>
              <a:off x="8914858" y="1532403"/>
              <a:ext cx="229550" cy="229550"/>
            </a:xfrm>
            <a:custGeom>
              <a:avLst/>
              <a:gdLst>
                <a:gd name="T0" fmla="*/ 131 w 297"/>
                <a:gd name="T1" fmla="*/ 0 h 297"/>
                <a:gd name="T2" fmla="*/ 80 w 297"/>
                <a:gd name="T3" fmla="*/ 52 h 297"/>
                <a:gd name="T4" fmla="*/ 3 w 297"/>
                <a:gd name="T5" fmla="*/ 282 h 297"/>
                <a:gd name="T6" fmla="*/ 15 w 297"/>
                <a:gd name="T7" fmla="*/ 294 h 297"/>
                <a:gd name="T8" fmla="*/ 245 w 297"/>
                <a:gd name="T9" fmla="*/ 217 h 297"/>
                <a:gd name="T10" fmla="*/ 297 w 297"/>
                <a:gd name="T11" fmla="*/ 166 h 297"/>
                <a:gd name="T12" fmla="*/ 131 w 297"/>
                <a:gd name="T13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7" h="297">
                  <a:moveTo>
                    <a:pt x="131" y="0"/>
                  </a:moveTo>
                  <a:cubicBezTo>
                    <a:pt x="80" y="52"/>
                    <a:pt x="80" y="52"/>
                    <a:pt x="80" y="52"/>
                  </a:cubicBezTo>
                  <a:cubicBezTo>
                    <a:pt x="3" y="282"/>
                    <a:pt x="3" y="282"/>
                    <a:pt x="3" y="282"/>
                  </a:cubicBezTo>
                  <a:cubicBezTo>
                    <a:pt x="0" y="291"/>
                    <a:pt x="6" y="297"/>
                    <a:pt x="15" y="294"/>
                  </a:cubicBezTo>
                  <a:cubicBezTo>
                    <a:pt x="245" y="217"/>
                    <a:pt x="245" y="217"/>
                    <a:pt x="245" y="217"/>
                  </a:cubicBezTo>
                  <a:cubicBezTo>
                    <a:pt x="297" y="166"/>
                    <a:pt x="297" y="166"/>
                    <a:pt x="297" y="166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rgbClr val="FFE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0" name="Freeform 128"/>
            <p:cNvSpPr/>
            <p:nvPr/>
          </p:nvSpPr>
          <p:spPr bwMode="auto">
            <a:xfrm>
              <a:off x="9350742" y="1139028"/>
              <a:ext cx="187041" cy="187041"/>
            </a:xfrm>
            <a:custGeom>
              <a:avLst/>
              <a:gdLst>
                <a:gd name="T0" fmla="*/ 165 w 242"/>
                <a:gd name="T1" fmla="*/ 242 h 242"/>
                <a:gd name="T2" fmla="*/ 0 w 242"/>
                <a:gd name="T3" fmla="*/ 77 h 242"/>
                <a:gd name="T4" fmla="*/ 60 w 242"/>
                <a:gd name="T5" fmla="*/ 17 h 242"/>
                <a:gd name="T6" fmla="*/ 121 w 242"/>
                <a:gd name="T7" fmla="*/ 17 h 242"/>
                <a:gd name="T8" fmla="*/ 225 w 242"/>
                <a:gd name="T9" fmla="*/ 121 h 242"/>
                <a:gd name="T10" fmla="*/ 225 w 242"/>
                <a:gd name="T11" fmla="*/ 182 h 242"/>
                <a:gd name="T12" fmla="*/ 165 w 242"/>
                <a:gd name="T13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242">
                  <a:moveTo>
                    <a:pt x="165" y="242"/>
                  </a:moveTo>
                  <a:cubicBezTo>
                    <a:pt x="0" y="77"/>
                    <a:pt x="0" y="77"/>
                    <a:pt x="0" y="77"/>
                  </a:cubicBezTo>
                  <a:cubicBezTo>
                    <a:pt x="60" y="17"/>
                    <a:pt x="60" y="17"/>
                    <a:pt x="60" y="17"/>
                  </a:cubicBezTo>
                  <a:cubicBezTo>
                    <a:pt x="77" y="0"/>
                    <a:pt x="104" y="0"/>
                    <a:pt x="121" y="17"/>
                  </a:cubicBezTo>
                  <a:cubicBezTo>
                    <a:pt x="225" y="121"/>
                    <a:pt x="225" y="121"/>
                    <a:pt x="225" y="121"/>
                  </a:cubicBezTo>
                  <a:cubicBezTo>
                    <a:pt x="242" y="138"/>
                    <a:pt x="242" y="165"/>
                    <a:pt x="225" y="182"/>
                  </a:cubicBezTo>
                  <a:lnTo>
                    <a:pt x="165" y="242"/>
                  </a:lnTo>
                  <a:close/>
                </a:path>
              </a:pathLst>
            </a:custGeom>
            <a:solidFill>
              <a:srgbClr val="3CAE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1" name="Freeform 129"/>
            <p:cNvSpPr/>
            <p:nvPr/>
          </p:nvSpPr>
          <p:spPr bwMode="auto">
            <a:xfrm>
              <a:off x="9306598" y="1191020"/>
              <a:ext cx="179193" cy="179193"/>
            </a:xfrm>
            <a:custGeom>
              <a:avLst/>
              <a:gdLst>
                <a:gd name="T0" fmla="*/ 392 w 548"/>
                <a:gd name="T1" fmla="*/ 548 h 548"/>
                <a:gd name="T2" fmla="*/ 0 w 548"/>
                <a:gd name="T3" fmla="*/ 156 h 548"/>
                <a:gd name="T4" fmla="*/ 158 w 548"/>
                <a:gd name="T5" fmla="*/ 0 h 548"/>
                <a:gd name="T6" fmla="*/ 548 w 548"/>
                <a:gd name="T7" fmla="*/ 389 h 548"/>
                <a:gd name="T8" fmla="*/ 392 w 548"/>
                <a:gd name="T9" fmla="*/ 548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8" h="548">
                  <a:moveTo>
                    <a:pt x="392" y="548"/>
                  </a:moveTo>
                  <a:lnTo>
                    <a:pt x="0" y="156"/>
                  </a:lnTo>
                  <a:lnTo>
                    <a:pt x="158" y="0"/>
                  </a:lnTo>
                  <a:lnTo>
                    <a:pt x="548" y="389"/>
                  </a:lnTo>
                  <a:lnTo>
                    <a:pt x="392" y="548"/>
                  </a:ln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2" name="Freeform 130"/>
            <p:cNvSpPr/>
            <p:nvPr/>
          </p:nvSpPr>
          <p:spPr bwMode="auto">
            <a:xfrm>
              <a:off x="8976660" y="1239743"/>
              <a:ext cx="460409" cy="460409"/>
            </a:xfrm>
            <a:custGeom>
              <a:avLst/>
              <a:gdLst>
                <a:gd name="T0" fmla="*/ 1016 w 1408"/>
                <a:gd name="T1" fmla="*/ 0 h 1408"/>
                <a:gd name="T2" fmla="*/ 0 w 1408"/>
                <a:gd name="T3" fmla="*/ 1018 h 1408"/>
                <a:gd name="T4" fmla="*/ 208 w 1408"/>
                <a:gd name="T5" fmla="*/ 1004 h 1408"/>
                <a:gd name="T6" fmla="*/ 196 w 1408"/>
                <a:gd name="T7" fmla="*/ 1212 h 1408"/>
                <a:gd name="T8" fmla="*/ 404 w 1408"/>
                <a:gd name="T9" fmla="*/ 1200 h 1408"/>
                <a:gd name="T10" fmla="*/ 390 w 1408"/>
                <a:gd name="T11" fmla="*/ 1408 h 1408"/>
                <a:gd name="T12" fmla="*/ 1408 w 1408"/>
                <a:gd name="T13" fmla="*/ 392 h 1408"/>
                <a:gd name="T14" fmla="*/ 1016 w 1408"/>
                <a:gd name="T15" fmla="*/ 0 h 1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08" h="1408">
                  <a:moveTo>
                    <a:pt x="1016" y="0"/>
                  </a:moveTo>
                  <a:lnTo>
                    <a:pt x="0" y="1018"/>
                  </a:lnTo>
                  <a:lnTo>
                    <a:pt x="208" y="1004"/>
                  </a:lnTo>
                  <a:lnTo>
                    <a:pt x="196" y="1212"/>
                  </a:lnTo>
                  <a:lnTo>
                    <a:pt x="404" y="1200"/>
                  </a:lnTo>
                  <a:lnTo>
                    <a:pt x="390" y="1408"/>
                  </a:lnTo>
                  <a:lnTo>
                    <a:pt x="1408" y="392"/>
                  </a:lnTo>
                  <a:lnTo>
                    <a:pt x="1016" y="0"/>
                  </a:lnTo>
                  <a:close/>
                </a:path>
              </a:pathLst>
            </a:custGeom>
            <a:solidFill>
              <a:srgbClr val="F8B1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3" name="Freeform 131"/>
            <p:cNvSpPr/>
            <p:nvPr/>
          </p:nvSpPr>
          <p:spPr bwMode="auto">
            <a:xfrm>
              <a:off x="8976660" y="1239743"/>
              <a:ext cx="364926" cy="332881"/>
            </a:xfrm>
            <a:custGeom>
              <a:avLst/>
              <a:gdLst>
                <a:gd name="T0" fmla="*/ 1116 w 1116"/>
                <a:gd name="T1" fmla="*/ 99 h 1018"/>
                <a:gd name="T2" fmla="*/ 1016 w 1116"/>
                <a:gd name="T3" fmla="*/ 0 h 1018"/>
                <a:gd name="T4" fmla="*/ 0 w 1116"/>
                <a:gd name="T5" fmla="*/ 1018 h 1018"/>
                <a:gd name="T6" fmla="*/ 208 w 1116"/>
                <a:gd name="T7" fmla="*/ 1004 h 1018"/>
                <a:gd name="T8" fmla="*/ 1116 w 1116"/>
                <a:gd name="T9" fmla="*/ 99 h 1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6" h="1018">
                  <a:moveTo>
                    <a:pt x="1116" y="99"/>
                  </a:moveTo>
                  <a:lnTo>
                    <a:pt x="1016" y="0"/>
                  </a:lnTo>
                  <a:lnTo>
                    <a:pt x="0" y="1018"/>
                  </a:lnTo>
                  <a:lnTo>
                    <a:pt x="208" y="1004"/>
                  </a:lnTo>
                  <a:lnTo>
                    <a:pt x="1116" y="99"/>
                  </a:lnTo>
                  <a:close/>
                </a:path>
              </a:pathLst>
            </a:custGeom>
            <a:solidFill>
              <a:srgbClr val="FF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4" name="Freeform 132"/>
            <p:cNvSpPr/>
            <p:nvPr/>
          </p:nvSpPr>
          <p:spPr bwMode="auto">
            <a:xfrm>
              <a:off x="9104188" y="1335225"/>
              <a:ext cx="332881" cy="364926"/>
            </a:xfrm>
            <a:custGeom>
              <a:avLst/>
              <a:gdLst>
                <a:gd name="T0" fmla="*/ 919 w 1018"/>
                <a:gd name="T1" fmla="*/ 0 h 1116"/>
                <a:gd name="T2" fmla="*/ 1018 w 1018"/>
                <a:gd name="T3" fmla="*/ 100 h 1116"/>
                <a:gd name="T4" fmla="*/ 0 w 1018"/>
                <a:gd name="T5" fmla="*/ 1116 h 1116"/>
                <a:gd name="T6" fmla="*/ 14 w 1018"/>
                <a:gd name="T7" fmla="*/ 908 h 1116"/>
                <a:gd name="T8" fmla="*/ 919 w 1018"/>
                <a:gd name="T9" fmla="*/ 0 h 1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8" h="1116">
                  <a:moveTo>
                    <a:pt x="919" y="0"/>
                  </a:moveTo>
                  <a:lnTo>
                    <a:pt x="1018" y="100"/>
                  </a:lnTo>
                  <a:lnTo>
                    <a:pt x="0" y="1116"/>
                  </a:lnTo>
                  <a:lnTo>
                    <a:pt x="14" y="908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rgbClr val="C98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5" name="Freeform 133"/>
            <p:cNvSpPr/>
            <p:nvPr/>
          </p:nvSpPr>
          <p:spPr bwMode="auto">
            <a:xfrm>
              <a:off x="8914858" y="1692957"/>
              <a:ext cx="68996" cy="68996"/>
            </a:xfrm>
            <a:custGeom>
              <a:avLst/>
              <a:gdLst>
                <a:gd name="T0" fmla="*/ 27 w 89"/>
                <a:gd name="T1" fmla="*/ 0 h 89"/>
                <a:gd name="T2" fmla="*/ 3 w 89"/>
                <a:gd name="T3" fmla="*/ 74 h 89"/>
                <a:gd name="T4" fmla="*/ 15 w 89"/>
                <a:gd name="T5" fmla="*/ 86 h 89"/>
                <a:gd name="T6" fmla="*/ 89 w 89"/>
                <a:gd name="T7" fmla="*/ 62 h 89"/>
                <a:gd name="T8" fmla="*/ 66 w 89"/>
                <a:gd name="T9" fmla="*/ 23 h 89"/>
                <a:gd name="T10" fmla="*/ 27 w 89"/>
                <a:gd name="T11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89">
                  <a:moveTo>
                    <a:pt x="27" y="0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0" y="83"/>
                    <a:pt x="6" y="89"/>
                    <a:pt x="15" y="86"/>
                  </a:cubicBezTo>
                  <a:cubicBezTo>
                    <a:pt x="89" y="62"/>
                    <a:pt x="89" y="62"/>
                    <a:pt x="89" y="62"/>
                  </a:cubicBezTo>
                  <a:cubicBezTo>
                    <a:pt x="84" y="47"/>
                    <a:pt x="77" y="34"/>
                    <a:pt x="66" y="23"/>
                  </a:cubicBezTo>
                  <a:cubicBezTo>
                    <a:pt x="55" y="12"/>
                    <a:pt x="42" y="5"/>
                    <a:pt x="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蓝色的书笔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 userDrawn="1"/>
        </p:nvPicPr>
        <p:blipFill>
          <a:blip r:embed="rId3" cstate="email"/>
          <a:srcRect l="-9007" t="-46031"/>
          <a:stretch>
            <a:fillRect/>
          </a:stretch>
        </p:blipFill>
        <p:spPr>
          <a:xfrm>
            <a:off x="-192853" y="1413672"/>
            <a:ext cx="437111" cy="2647701"/>
          </a:xfrm>
          <a:custGeom>
            <a:avLst/>
            <a:gdLst>
              <a:gd name="connsiteX0" fmla="*/ 0 w 582814"/>
              <a:gd name="connsiteY0" fmla="*/ 0 h 2647701"/>
              <a:gd name="connsiteX1" fmla="*/ 582814 w 582814"/>
              <a:gd name="connsiteY1" fmla="*/ 0 h 2647701"/>
              <a:gd name="connsiteX2" fmla="*/ 582814 w 582814"/>
              <a:gd name="connsiteY2" fmla="*/ 834598 h 2647701"/>
              <a:gd name="connsiteX3" fmla="*/ 48113 w 582814"/>
              <a:gd name="connsiteY3" fmla="*/ 834598 h 2647701"/>
              <a:gd name="connsiteX4" fmla="*/ 48113 w 582814"/>
              <a:gd name="connsiteY4" fmla="*/ 2647701 h 2647701"/>
              <a:gd name="connsiteX5" fmla="*/ 0 w 582814"/>
              <a:gd name="connsiteY5" fmla="*/ 2647701 h 2647701"/>
              <a:gd name="connsiteX6" fmla="*/ 0 w 582814"/>
              <a:gd name="connsiteY6" fmla="*/ 0 h 2647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814" h="2647701">
                <a:moveTo>
                  <a:pt x="0" y="0"/>
                </a:moveTo>
                <a:lnTo>
                  <a:pt x="582814" y="0"/>
                </a:lnTo>
                <a:lnTo>
                  <a:pt x="582814" y="834598"/>
                </a:lnTo>
                <a:lnTo>
                  <a:pt x="48113" y="834598"/>
                </a:lnTo>
                <a:lnTo>
                  <a:pt x="48113" y="2647701"/>
                </a:lnTo>
                <a:lnTo>
                  <a:pt x="0" y="2647701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4" cstate="email"/>
          <a:srcRect r="-10151" b="-1841"/>
          <a:stretch>
            <a:fillRect/>
          </a:stretch>
        </p:blipFill>
        <p:spPr>
          <a:xfrm>
            <a:off x="-258967" y="6761699"/>
            <a:ext cx="9442659" cy="914400"/>
          </a:xfrm>
          <a:custGeom>
            <a:avLst/>
            <a:gdLst>
              <a:gd name="connsiteX0" fmla="*/ 11430023 w 12590212"/>
              <a:gd name="connsiteY0" fmla="*/ 0 h 914400"/>
              <a:gd name="connsiteX1" fmla="*/ 12590212 w 12590212"/>
              <a:gd name="connsiteY1" fmla="*/ 0 h 914400"/>
              <a:gd name="connsiteX2" fmla="*/ 12590212 w 12590212"/>
              <a:gd name="connsiteY2" fmla="*/ 914400 h 914400"/>
              <a:gd name="connsiteX3" fmla="*/ 0 w 12590212"/>
              <a:gd name="connsiteY3" fmla="*/ 914400 h 914400"/>
              <a:gd name="connsiteX4" fmla="*/ 0 w 12590212"/>
              <a:gd name="connsiteY4" fmla="*/ 897878 h 914400"/>
              <a:gd name="connsiteX5" fmla="*/ 11430023 w 12590212"/>
              <a:gd name="connsiteY5" fmla="*/ 897878 h 914400"/>
              <a:gd name="connsiteX6" fmla="*/ 11430023 w 12590212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90212" h="914400">
                <a:moveTo>
                  <a:pt x="11430023" y="0"/>
                </a:moveTo>
                <a:lnTo>
                  <a:pt x="12590212" y="0"/>
                </a:lnTo>
                <a:lnTo>
                  <a:pt x="12590212" y="914400"/>
                </a:lnTo>
                <a:lnTo>
                  <a:pt x="0" y="914400"/>
                </a:lnTo>
                <a:lnTo>
                  <a:pt x="0" y="897878"/>
                </a:lnTo>
                <a:lnTo>
                  <a:pt x="11430023" y="897878"/>
                </a:lnTo>
                <a:lnTo>
                  <a:pt x="11430023" y="0"/>
                </a:lnTo>
                <a:close/>
              </a:path>
            </a:pathLst>
          </a:custGeom>
        </p:spPr>
      </p:pic>
      <p:pic>
        <p:nvPicPr>
          <p:cNvPr id="57" name="图片 56"/>
          <p:cNvPicPr>
            <a:picLocks noChangeAspect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>
          <a:xfrm>
            <a:off x="-291698" y="7270945"/>
            <a:ext cx="32732" cy="388632"/>
          </a:xfrm>
          <a:custGeom>
            <a:avLst/>
            <a:gdLst>
              <a:gd name="connsiteX0" fmla="*/ 0 w 43643"/>
              <a:gd name="connsiteY0" fmla="*/ 0 h 388632"/>
              <a:gd name="connsiteX1" fmla="*/ 43643 w 43643"/>
              <a:gd name="connsiteY1" fmla="*/ 0 h 388632"/>
              <a:gd name="connsiteX2" fmla="*/ 43643 w 43643"/>
              <a:gd name="connsiteY2" fmla="*/ 388632 h 388632"/>
              <a:gd name="connsiteX3" fmla="*/ 0 w 43643"/>
              <a:gd name="connsiteY3" fmla="*/ 388632 h 388632"/>
              <a:gd name="connsiteX4" fmla="*/ 0 w 43643"/>
              <a:gd name="connsiteY4" fmla="*/ 0 h 38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43" h="388632">
                <a:moveTo>
                  <a:pt x="0" y="0"/>
                </a:moveTo>
                <a:lnTo>
                  <a:pt x="43643" y="0"/>
                </a:lnTo>
                <a:lnTo>
                  <a:pt x="43643" y="388632"/>
                </a:lnTo>
                <a:lnTo>
                  <a:pt x="0" y="38863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4" name="图片 53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-676602" y="6356545"/>
            <a:ext cx="384903" cy="914400"/>
          </a:xfrm>
          <a:custGeom>
            <a:avLst/>
            <a:gdLst>
              <a:gd name="connsiteX0" fmla="*/ 0 w 513204"/>
              <a:gd name="connsiteY0" fmla="*/ 0 h 914400"/>
              <a:gd name="connsiteX1" fmla="*/ 513204 w 513204"/>
              <a:gd name="connsiteY1" fmla="*/ 0 h 914400"/>
              <a:gd name="connsiteX2" fmla="*/ 513204 w 513204"/>
              <a:gd name="connsiteY2" fmla="*/ 914400 h 914400"/>
              <a:gd name="connsiteX3" fmla="*/ 0 w 513204"/>
              <a:gd name="connsiteY3" fmla="*/ 914400 h 914400"/>
              <a:gd name="connsiteX4" fmla="*/ 0 w 513204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04" h="914400">
                <a:moveTo>
                  <a:pt x="0" y="0"/>
                </a:moveTo>
                <a:lnTo>
                  <a:pt x="513204" y="0"/>
                </a:lnTo>
                <a:lnTo>
                  <a:pt x="513204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2" name="组合 11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8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等腰三角形 8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弦形 9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弦形 19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7" name="直接连接符 6"/>
            <p:cNvCxnSpPr>
              <a:stCxn id="90" idx="1"/>
              <a:endCxn id="9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" name="图片 85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图片 59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2" name="图片 81"/>
          <p:cNvPicPr>
            <a:picLocks noChangeAspect="1"/>
          </p:cNvPicPr>
          <p:nvPr userDrawn="1"/>
        </p:nvPicPr>
        <p:blipFill>
          <a:blip r:embed="rId9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34" name="组合 33"/>
          <p:cNvGrpSpPr/>
          <p:nvPr userDrawn="1"/>
        </p:nvGrpSpPr>
        <p:grpSpPr>
          <a:xfrm>
            <a:off x="263707" y="308448"/>
            <a:ext cx="411491" cy="523338"/>
            <a:chOff x="9711059" y="3356906"/>
            <a:chExt cx="597654" cy="597654"/>
          </a:xfrm>
        </p:grpSpPr>
        <p:sp>
          <p:nvSpPr>
            <p:cNvPr id="35" name="Freeform 442"/>
            <p:cNvSpPr/>
            <p:nvPr userDrawn="1"/>
          </p:nvSpPr>
          <p:spPr bwMode="auto">
            <a:xfrm>
              <a:off x="9711059" y="3356906"/>
              <a:ext cx="597654" cy="597654"/>
            </a:xfrm>
            <a:custGeom>
              <a:avLst/>
              <a:gdLst>
                <a:gd name="T0" fmla="*/ 128 w 128"/>
                <a:gd name="T1" fmla="*/ 120 h 128"/>
                <a:gd name="T2" fmla="*/ 120 w 128"/>
                <a:gd name="T3" fmla="*/ 128 h 128"/>
                <a:gd name="T4" fmla="*/ 8 w 128"/>
                <a:gd name="T5" fmla="*/ 128 h 128"/>
                <a:gd name="T6" fmla="*/ 0 w 128"/>
                <a:gd name="T7" fmla="*/ 120 h 128"/>
                <a:gd name="T8" fmla="*/ 0 w 128"/>
                <a:gd name="T9" fmla="*/ 8 h 128"/>
                <a:gd name="T10" fmla="*/ 8 w 128"/>
                <a:gd name="T11" fmla="*/ 0 h 128"/>
                <a:gd name="T12" fmla="*/ 120 w 128"/>
                <a:gd name="T13" fmla="*/ 0 h 128"/>
                <a:gd name="T14" fmla="*/ 128 w 128"/>
                <a:gd name="T15" fmla="*/ 8 h 128"/>
                <a:gd name="T16" fmla="*/ 128 w 128"/>
                <a:gd name="T17" fmla="*/ 12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128">
                  <a:moveTo>
                    <a:pt x="128" y="120"/>
                  </a:moveTo>
                  <a:cubicBezTo>
                    <a:pt x="128" y="124"/>
                    <a:pt x="124" y="128"/>
                    <a:pt x="120" y="128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4" y="128"/>
                    <a:pt x="0" y="124"/>
                    <a:pt x="0" y="12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24" y="0"/>
                    <a:pt x="128" y="4"/>
                    <a:pt x="128" y="8"/>
                  </a:cubicBezTo>
                  <a:cubicBezTo>
                    <a:pt x="128" y="120"/>
                    <a:pt x="128" y="120"/>
                    <a:pt x="128" y="120"/>
                  </a:cubicBezTo>
                </a:path>
              </a:pathLst>
            </a:custGeom>
            <a:solidFill>
              <a:srgbClr val="3449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6" name="Freeform 443"/>
            <p:cNvSpPr>
              <a:spLocks noEditPoints="1"/>
            </p:cNvSpPr>
            <p:nvPr userDrawn="1"/>
          </p:nvSpPr>
          <p:spPr bwMode="auto">
            <a:xfrm>
              <a:off x="9748536" y="3899331"/>
              <a:ext cx="522701" cy="37477"/>
            </a:xfrm>
            <a:custGeom>
              <a:avLst/>
              <a:gdLst>
                <a:gd name="T0" fmla="*/ 0 w 112"/>
                <a:gd name="T1" fmla="*/ 0 h 8"/>
                <a:gd name="T2" fmla="*/ 2 w 112"/>
                <a:gd name="T3" fmla="*/ 6 h 8"/>
                <a:gd name="T4" fmla="*/ 4 w 112"/>
                <a:gd name="T5" fmla="*/ 4 h 8"/>
                <a:gd name="T6" fmla="*/ 0 w 112"/>
                <a:gd name="T7" fmla="*/ 0 h 8"/>
                <a:gd name="T8" fmla="*/ 112 w 112"/>
                <a:gd name="T9" fmla="*/ 0 h 8"/>
                <a:gd name="T10" fmla="*/ 108 w 112"/>
                <a:gd name="T11" fmla="*/ 4 h 8"/>
                <a:gd name="T12" fmla="*/ 56 w 112"/>
                <a:gd name="T13" fmla="*/ 4 h 8"/>
                <a:gd name="T14" fmla="*/ 56 w 112"/>
                <a:gd name="T15" fmla="*/ 0 h 8"/>
                <a:gd name="T16" fmla="*/ 56 w 112"/>
                <a:gd name="T17" fmla="*/ 4 h 8"/>
                <a:gd name="T18" fmla="*/ 52 w 112"/>
                <a:gd name="T19" fmla="*/ 4 h 8"/>
                <a:gd name="T20" fmla="*/ 48 w 112"/>
                <a:gd name="T21" fmla="*/ 8 h 8"/>
                <a:gd name="T22" fmla="*/ 104 w 112"/>
                <a:gd name="T23" fmla="*/ 8 h 8"/>
                <a:gd name="T24" fmla="*/ 112 w 112"/>
                <a:gd name="T25" fmla="*/ 0 h 8"/>
                <a:gd name="T26" fmla="*/ 112 w 112"/>
                <a:gd name="T2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2" h="8">
                  <a:moveTo>
                    <a:pt x="0" y="0"/>
                  </a:moveTo>
                  <a:cubicBezTo>
                    <a:pt x="0" y="2"/>
                    <a:pt x="1" y="4"/>
                    <a:pt x="2" y="6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2" y="4"/>
                    <a:pt x="0" y="2"/>
                    <a:pt x="0" y="0"/>
                  </a:cubicBezTo>
                  <a:moveTo>
                    <a:pt x="112" y="0"/>
                  </a:moveTo>
                  <a:cubicBezTo>
                    <a:pt x="112" y="2"/>
                    <a:pt x="110" y="4"/>
                    <a:pt x="108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2" y="4"/>
                    <a:pt x="52" y="4"/>
                    <a:pt x="52" y="4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08" y="8"/>
                    <a:pt x="112" y="4"/>
                    <a:pt x="112" y="0"/>
                  </a:cubicBezTo>
                  <a:cubicBezTo>
                    <a:pt x="112" y="0"/>
                    <a:pt x="112" y="0"/>
                    <a:pt x="112" y="0"/>
                  </a:cubicBezTo>
                </a:path>
              </a:pathLst>
            </a:custGeom>
            <a:solidFill>
              <a:srgbClr val="2433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7" name="Freeform 444"/>
            <p:cNvSpPr/>
            <p:nvPr userDrawn="1"/>
          </p:nvSpPr>
          <p:spPr bwMode="auto">
            <a:xfrm>
              <a:off x="9748536" y="3356906"/>
              <a:ext cx="262336" cy="560177"/>
            </a:xfrm>
            <a:custGeom>
              <a:avLst/>
              <a:gdLst>
                <a:gd name="T0" fmla="*/ 56 w 56"/>
                <a:gd name="T1" fmla="*/ 0 h 120"/>
                <a:gd name="T2" fmla="*/ 4 w 56"/>
                <a:gd name="T3" fmla="*/ 0 h 120"/>
                <a:gd name="T4" fmla="*/ 0 w 56"/>
                <a:gd name="T5" fmla="*/ 4 h 120"/>
                <a:gd name="T6" fmla="*/ 0 w 56"/>
                <a:gd name="T7" fmla="*/ 116 h 120"/>
                <a:gd name="T8" fmla="*/ 4 w 56"/>
                <a:gd name="T9" fmla="*/ 120 h 120"/>
                <a:gd name="T10" fmla="*/ 56 w 56"/>
                <a:gd name="T11" fmla="*/ 120 h 120"/>
                <a:gd name="T12" fmla="*/ 56 w 56"/>
                <a:gd name="T1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120">
                  <a:moveTo>
                    <a:pt x="56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18"/>
                    <a:pt x="2" y="120"/>
                    <a:pt x="4" y="120"/>
                  </a:cubicBezTo>
                  <a:cubicBezTo>
                    <a:pt x="56" y="120"/>
                    <a:pt x="56" y="120"/>
                    <a:pt x="56" y="120"/>
                  </a:cubicBezTo>
                  <a:cubicBezTo>
                    <a:pt x="56" y="0"/>
                    <a:pt x="56" y="0"/>
                    <a:pt x="5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8" name="Freeform 445"/>
            <p:cNvSpPr/>
            <p:nvPr userDrawn="1"/>
          </p:nvSpPr>
          <p:spPr bwMode="auto">
            <a:xfrm>
              <a:off x="10010872" y="3356906"/>
              <a:ext cx="260364" cy="560177"/>
            </a:xfrm>
            <a:custGeom>
              <a:avLst/>
              <a:gdLst>
                <a:gd name="T0" fmla="*/ 0 w 56"/>
                <a:gd name="T1" fmla="*/ 120 h 120"/>
                <a:gd name="T2" fmla="*/ 52 w 56"/>
                <a:gd name="T3" fmla="*/ 120 h 120"/>
                <a:gd name="T4" fmla="*/ 56 w 56"/>
                <a:gd name="T5" fmla="*/ 116 h 120"/>
                <a:gd name="T6" fmla="*/ 56 w 56"/>
                <a:gd name="T7" fmla="*/ 4 h 120"/>
                <a:gd name="T8" fmla="*/ 52 w 56"/>
                <a:gd name="T9" fmla="*/ 0 h 120"/>
                <a:gd name="T10" fmla="*/ 0 w 56"/>
                <a:gd name="T11" fmla="*/ 0 h 120"/>
                <a:gd name="T12" fmla="*/ 0 w 56"/>
                <a:gd name="T13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120">
                  <a:moveTo>
                    <a:pt x="0" y="120"/>
                  </a:moveTo>
                  <a:cubicBezTo>
                    <a:pt x="52" y="120"/>
                    <a:pt x="52" y="120"/>
                    <a:pt x="52" y="120"/>
                  </a:cubicBezTo>
                  <a:cubicBezTo>
                    <a:pt x="54" y="120"/>
                    <a:pt x="56" y="118"/>
                    <a:pt x="56" y="116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2"/>
                    <a:pt x="54" y="0"/>
                    <a:pt x="5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0"/>
                    <a:pt x="0" y="120"/>
                    <a:pt x="0" y="120"/>
                  </a:cubicBezTo>
                </a:path>
              </a:pathLst>
            </a:custGeom>
            <a:solidFill>
              <a:srgbClr val="EEEE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9" name="Rectangle 446"/>
            <p:cNvSpPr>
              <a:spLocks noChangeArrowheads="1"/>
            </p:cNvSpPr>
            <p:nvPr userDrawn="1"/>
          </p:nvSpPr>
          <p:spPr bwMode="auto">
            <a:xfrm>
              <a:off x="9786012" y="3431860"/>
              <a:ext cx="187383" cy="130182"/>
            </a:xfrm>
            <a:prstGeom prst="rect">
              <a:avLst/>
            </a:prstGeom>
            <a:solidFill>
              <a:srgbClr val="119B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0" name="Rectangle 447"/>
            <p:cNvSpPr>
              <a:spLocks noChangeArrowheads="1"/>
            </p:cNvSpPr>
            <p:nvPr userDrawn="1"/>
          </p:nvSpPr>
          <p:spPr bwMode="auto">
            <a:xfrm>
              <a:off x="9786012" y="3656719"/>
              <a:ext cx="187383" cy="17752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1" name="Rectangle 448"/>
            <p:cNvSpPr>
              <a:spLocks noChangeArrowheads="1"/>
            </p:cNvSpPr>
            <p:nvPr userDrawn="1"/>
          </p:nvSpPr>
          <p:spPr bwMode="auto">
            <a:xfrm>
              <a:off x="9786012" y="3656719"/>
              <a:ext cx="187383" cy="17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2" name="Rectangle 449"/>
            <p:cNvSpPr>
              <a:spLocks noChangeArrowheads="1"/>
            </p:cNvSpPr>
            <p:nvPr userDrawn="1"/>
          </p:nvSpPr>
          <p:spPr bwMode="auto">
            <a:xfrm>
              <a:off x="9786012" y="3599518"/>
              <a:ext cx="187383" cy="19725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3" name="Rectangle 450"/>
            <p:cNvSpPr>
              <a:spLocks noChangeArrowheads="1"/>
            </p:cNvSpPr>
            <p:nvPr userDrawn="1"/>
          </p:nvSpPr>
          <p:spPr bwMode="auto">
            <a:xfrm>
              <a:off x="9786012" y="3599518"/>
              <a:ext cx="187383" cy="1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4" name="Freeform 451"/>
            <p:cNvSpPr/>
            <p:nvPr userDrawn="1"/>
          </p:nvSpPr>
          <p:spPr bwMode="auto">
            <a:xfrm>
              <a:off x="9786012" y="3711948"/>
              <a:ext cx="187383" cy="19725"/>
            </a:xfrm>
            <a:custGeom>
              <a:avLst/>
              <a:gdLst>
                <a:gd name="T0" fmla="*/ 95 w 95"/>
                <a:gd name="T1" fmla="*/ 0 h 10"/>
                <a:gd name="T2" fmla="*/ 0 w 95"/>
                <a:gd name="T3" fmla="*/ 0 h 10"/>
                <a:gd name="T4" fmla="*/ 0 w 95"/>
                <a:gd name="T5" fmla="*/ 10 h 10"/>
                <a:gd name="T6" fmla="*/ 85 w 95"/>
                <a:gd name="T7" fmla="*/ 10 h 10"/>
                <a:gd name="T8" fmla="*/ 95 w 95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10">
                  <a:moveTo>
                    <a:pt x="95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85" y="1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5" name="Freeform 452"/>
            <p:cNvSpPr/>
            <p:nvPr userDrawn="1"/>
          </p:nvSpPr>
          <p:spPr bwMode="auto">
            <a:xfrm>
              <a:off x="9786012" y="3711948"/>
              <a:ext cx="187383" cy="19725"/>
            </a:xfrm>
            <a:custGeom>
              <a:avLst/>
              <a:gdLst>
                <a:gd name="T0" fmla="*/ 95 w 95"/>
                <a:gd name="T1" fmla="*/ 0 h 10"/>
                <a:gd name="T2" fmla="*/ 0 w 95"/>
                <a:gd name="T3" fmla="*/ 0 h 10"/>
                <a:gd name="T4" fmla="*/ 0 w 95"/>
                <a:gd name="T5" fmla="*/ 10 h 10"/>
                <a:gd name="T6" fmla="*/ 85 w 95"/>
                <a:gd name="T7" fmla="*/ 10 h 10"/>
                <a:gd name="T8" fmla="*/ 95 w 95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10">
                  <a:moveTo>
                    <a:pt x="95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85" y="10"/>
                  </a:lnTo>
                  <a:lnTo>
                    <a:pt x="9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6" name="Freeform 453"/>
            <p:cNvSpPr/>
            <p:nvPr userDrawn="1"/>
          </p:nvSpPr>
          <p:spPr bwMode="auto">
            <a:xfrm>
              <a:off x="9786012" y="3769149"/>
              <a:ext cx="130182" cy="17752"/>
            </a:xfrm>
            <a:custGeom>
              <a:avLst/>
              <a:gdLst>
                <a:gd name="T0" fmla="*/ 66 w 66"/>
                <a:gd name="T1" fmla="*/ 0 h 9"/>
                <a:gd name="T2" fmla="*/ 0 w 66"/>
                <a:gd name="T3" fmla="*/ 0 h 9"/>
                <a:gd name="T4" fmla="*/ 0 w 66"/>
                <a:gd name="T5" fmla="*/ 9 h 9"/>
                <a:gd name="T6" fmla="*/ 57 w 66"/>
                <a:gd name="T7" fmla="*/ 9 h 9"/>
                <a:gd name="T8" fmla="*/ 66 w 66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9">
                  <a:moveTo>
                    <a:pt x="66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57" y="9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7" name="Freeform 454"/>
            <p:cNvSpPr/>
            <p:nvPr userDrawn="1"/>
          </p:nvSpPr>
          <p:spPr bwMode="auto">
            <a:xfrm>
              <a:off x="9786012" y="3769149"/>
              <a:ext cx="130182" cy="17752"/>
            </a:xfrm>
            <a:custGeom>
              <a:avLst/>
              <a:gdLst>
                <a:gd name="T0" fmla="*/ 66 w 66"/>
                <a:gd name="T1" fmla="*/ 0 h 9"/>
                <a:gd name="T2" fmla="*/ 0 w 66"/>
                <a:gd name="T3" fmla="*/ 0 h 9"/>
                <a:gd name="T4" fmla="*/ 0 w 66"/>
                <a:gd name="T5" fmla="*/ 9 h 9"/>
                <a:gd name="T6" fmla="*/ 57 w 66"/>
                <a:gd name="T7" fmla="*/ 9 h 9"/>
                <a:gd name="T8" fmla="*/ 66 w 66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9">
                  <a:moveTo>
                    <a:pt x="66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57" y="9"/>
                  </a:lnTo>
                  <a:lnTo>
                    <a:pt x="6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8" name="Rectangle 455"/>
            <p:cNvSpPr>
              <a:spLocks noChangeArrowheads="1"/>
            </p:cNvSpPr>
            <p:nvPr userDrawn="1"/>
          </p:nvSpPr>
          <p:spPr bwMode="auto">
            <a:xfrm>
              <a:off x="10048349" y="3431860"/>
              <a:ext cx="185411" cy="19725"/>
            </a:xfrm>
            <a:prstGeom prst="rect">
              <a:avLst/>
            </a:pr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9" name="Rectangle 456"/>
            <p:cNvSpPr>
              <a:spLocks noChangeArrowheads="1"/>
            </p:cNvSpPr>
            <p:nvPr userDrawn="1"/>
          </p:nvSpPr>
          <p:spPr bwMode="auto">
            <a:xfrm>
              <a:off x="10048349" y="3431860"/>
              <a:ext cx="185411" cy="1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0" name="Freeform 457"/>
            <p:cNvSpPr>
              <a:spLocks noEditPoints="1"/>
            </p:cNvSpPr>
            <p:nvPr userDrawn="1"/>
          </p:nvSpPr>
          <p:spPr bwMode="auto">
            <a:xfrm>
              <a:off x="10048349" y="3487088"/>
              <a:ext cx="185411" cy="19725"/>
            </a:xfrm>
            <a:custGeom>
              <a:avLst/>
              <a:gdLst>
                <a:gd name="T0" fmla="*/ 75 w 94"/>
                <a:gd name="T1" fmla="*/ 0 h 10"/>
                <a:gd name="T2" fmla="*/ 0 w 94"/>
                <a:gd name="T3" fmla="*/ 0 h 10"/>
                <a:gd name="T4" fmla="*/ 0 w 94"/>
                <a:gd name="T5" fmla="*/ 10 h 10"/>
                <a:gd name="T6" fmla="*/ 66 w 94"/>
                <a:gd name="T7" fmla="*/ 10 h 10"/>
                <a:gd name="T8" fmla="*/ 75 w 94"/>
                <a:gd name="T9" fmla="*/ 0 h 10"/>
                <a:gd name="T10" fmla="*/ 94 w 94"/>
                <a:gd name="T11" fmla="*/ 0 h 10"/>
                <a:gd name="T12" fmla="*/ 75 w 94"/>
                <a:gd name="T13" fmla="*/ 0 h 10"/>
                <a:gd name="T14" fmla="*/ 85 w 94"/>
                <a:gd name="T15" fmla="*/ 10 h 10"/>
                <a:gd name="T16" fmla="*/ 94 w 94"/>
                <a:gd name="T17" fmla="*/ 10 h 10"/>
                <a:gd name="T18" fmla="*/ 94 w 94"/>
                <a:gd name="T1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" h="10">
                  <a:moveTo>
                    <a:pt x="75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66" y="10"/>
                  </a:lnTo>
                  <a:lnTo>
                    <a:pt x="75" y="0"/>
                  </a:lnTo>
                  <a:close/>
                  <a:moveTo>
                    <a:pt x="94" y="0"/>
                  </a:moveTo>
                  <a:lnTo>
                    <a:pt x="75" y="0"/>
                  </a:lnTo>
                  <a:lnTo>
                    <a:pt x="85" y="10"/>
                  </a:lnTo>
                  <a:lnTo>
                    <a:pt x="94" y="1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1" name="Freeform 458"/>
            <p:cNvSpPr>
              <a:spLocks noEditPoints="1"/>
            </p:cNvSpPr>
            <p:nvPr userDrawn="1"/>
          </p:nvSpPr>
          <p:spPr bwMode="auto">
            <a:xfrm>
              <a:off x="10048349" y="3487088"/>
              <a:ext cx="185411" cy="19725"/>
            </a:xfrm>
            <a:custGeom>
              <a:avLst/>
              <a:gdLst>
                <a:gd name="T0" fmla="*/ 75 w 94"/>
                <a:gd name="T1" fmla="*/ 0 h 10"/>
                <a:gd name="T2" fmla="*/ 0 w 94"/>
                <a:gd name="T3" fmla="*/ 0 h 10"/>
                <a:gd name="T4" fmla="*/ 0 w 94"/>
                <a:gd name="T5" fmla="*/ 10 h 10"/>
                <a:gd name="T6" fmla="*/ 66 w 94"/>
                <a:gd name="T7" fmla="*/ 10 h 10"/>
                <a:gd name="T8" fmla="*/ 75 w 94"/>
                <a:gd name="T9" fmla="*/ 0 h 10"/>
                <a:gd name="T10" fmla="*/ 94 w 94"/>
                <a:gd name="T11" fmla="*/ 0 h 10"/>
                <a:gd name="T12" fmla="*/ 75 w 94"/>
                <a:gd name="T13" fmla="*/ 0 h 10"/>
                <a:gd name="T14" fmla="*/ 85 w 94"/>
                <a:gd name="T15" fmla="*/ 10 h 10"/>
                <a:gd name="T16" fmla="*/ 94 w 94"/>
                <a:gd name="T17" fmla="*/ 10 h 10"/>
                <a:gd name="T18" fmla="*/ 94 w 94"/>
                <a:gd name="T1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" h="10">
                  <a:moveTo>
                    <a:pt x="75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66" y="10"/>
                  </a:lnTo>
                  <a:lnTo>
                    <a:pt x="75" y="0"/>
                  </a:lnTo>
                  <a:moveTo>
                    <a:pt x="94" y="0"/>
                  </a:moveTo>
                  <a:lnTo>
                    <a:pt x="75" y="0"/>
                  </a:lnTo>
                  <a:lnTo>
                    <a:pt x="85" y="10"/>
                  </a:lnTo>
                  <a:lnTo>
                    <a:pt x="94" y="10"/>
                  </a:lnTo>
                  <a:lnTo>
                    <a:pt x="9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2" name="Freeform 459"/>
            <p:cNvSpPr/>
            <p:nvPr userDrawn="1"/>
          </p:nvSpPr>
          <p:spPr bwMode="auto">
            <a:xfrm>
              <a:off x="10048349" y="3544290"/>
              <a:ext cx="92705" cy="17752"/>
            </a:xfrm>
            <a:custGeom>
              <a:avLst/>
              <a:gdLst>
                <a:gd name="T0" fmla="*/ 47 w 47"/>
                <a:gd name="T1" fmla="*/ 0 h 9"/>
                <a:gd name="T2" fmla="*/ 0 w 47"/>
                <a:gd name="T3" fmla="*/ 0 h 9"/>
                <a:gd name="T4" fmla="*/ 0 w 47"/>
                <a:gd name="T5" fmla="*/ 9 h 9"/>
                <a:gd name="T6" fmla="*/ 37 w 47"/>
                <a:gd name="T7" fmla="*/ 9 h 9"/>
                <a:gd name="T8" fmla="*/ 47 w 47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9">
                  <a:moveTo>
                    <a:pt x="47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37" y="9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3" name="Freeform 460"/>
            <p:cNvSpPr/>
            <p:nvPr userDrawn="1"/>
          </p:nvSpPr>
          <p:spPr bwMode="auto">
            <a:xfrm>
              <a:off x="10048349" y="3544290"/>
              <a:ext cx="92705" cy="17752"/>
            </a:xfrm>
            <a:custGeom>
              <a:avLst/>
              <a:gdLst>
                <a:gd name="T0" fmla="*/ 47 w 47"/>
                <a:gd name="T1" fmla="*/ 0 h 9"/>
                <a:gd name="T2" fmla="*/ 0 w 47"/>
                <a:gd name="T3" fmla="*/ 0 h 9"/>
                <a:gd name="T4" fmla="*/ 0 w 47"/>
                <a:gd name="T5" fmla="*/ 9 h 9"/>
                <a:gd name="T6" fmla="*/ 37 w 47"/>
                <a:gd name="T7" fmla="*/ 9 h 9"/>
                <a:gd name="T8" fmla="*/ 47 w 47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9">
                  <a:moveTo>
                    <a:pt x="47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37" y="9"/>
                  </a:lnTo>
                  <a:lnTo>
                    <a:pt x="4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5" name="Freeform 461"/>
            <p:cNvSpPr/>
            <p:nvPr userDrawn="1"/>
          </p:nvSpPr>
          <p:spPr bwMode="auto">
            <a:xfrm>
              <a:off x="10048349" y="3599518"/>
              <a:ext cx="35504" cy="19725"/>
            </a:xfrm>
            <a:custGeom>
              <a:avLst/>
              <a:gdLst>
                <a:gd name="T0" fmla="*/ 18 w 18"/>
                <a:gd name="T1" fmla="*/ 0 h 10"/>
                <a:gd name="T2" fmla="*/ 0 w 18"/>
                <a:gd name="T3" fmla="*/ 0 h 10"/>
                <a:gd name="T4" fmla="*/ 0 w 18"/>
                <a:gd name="T5" fmla="*/ 10 h 10"/>
                <a:gd name="T6" fmla="*/ 9 w 18"/>
                <a:gd name="T7" fmla="*/ 10 h 10"/>
                <a:gd name="T8" fmla="*/ 18 w 18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0">
                  <a:moveTo>
                    <a:pt x="18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9" y="1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6" name="Freeform 462"/>
            <p:cNvSpPr/>
            <p:nvPr userDrawn="1"/>
          </p:nvSpPr>
          <p:spPr bwMode="auto">
            <a:xfrm>
              <a:off x="10048349" y="3599518"/>
              <a:ext cx="35504" cy="19725"/>
            </a:xfrm>
            <a:custGeom>
              <a:avLst/>
              <a:gdLst>
                <a:gd name="T0" fmla="*/ 18 w 18"/>
                <a:gd name="T1" fmla="*/ 0 h 10"/>
                <a:gd name="T2" fmla="*/ 0 w 18"/>
                <a:gd name="T3" fmla="*/ 0 h 10"/>
                <a:gd name="T4" fmla="*/ 0 w 18"/>
                <a:gd name="T5" fmla="*/ 10 h 10"/>
                <a:gd name="T6" fmla="*/ 9 w 18"/>
                <a:gd name="T7" fmla="*/ 10 h 10"/>
                <a:gd name="T8" fmla="*/ 18 w 18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0">
                  <a:moveTo>
                    <a:pt x="18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9" y="10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9" name="Freeform 463"/>
            <p:cNvSpPr/>
            <p:nvPr userDrawn="1"/>
          </p:nvSpPr>
          <p:spPr bwMode="auto">
            <a:xfrm>
              <a:off x="10178531" y="3711948"/>
              <a:ext cx="55229" cy="19725"/>
            </a:xfrm>
            <a:custGeom>
              <a:avLst/>
              <a:gdLst>
                <a:gd name="T0" fmla="*/ 28 w 28"/>
                <a:gd name="T1" fmla="*/ 0 h 10"/>
                <a:gd name="T2" fmla="*/ 9 w 28"/>
                <a:gd name="T3" fmla="*/ 0 h 10"/>
                <a:gd name="T4" fmla="*/ 0 w 28"/>
                <a:gd name="T5" fmla="*/ 10 h 10"/>
                <a:gd name="T6" fmla="*/ 28 w 28"/>
                <a:gd name="T7" fmla="*/ 10 h 10"/>
                <a:gd name="T8" fmla="*/ 28 w 28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">
                  <a:moveTo>
                    <a:pt x="28" y="0"/>
                  </a:moveTo>
                  <a:lnTo>
                    <a:pt x="9" y="0"/>
                  </a:lnTo>
                  <a:lnTo>
                    <a:pt x="0" y="10"/>
                  </a:lnTo>
                  <a:lnTo>
                    <a:pt x="28" y="1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1" name="Freeform 464"/>
            <p:cNvSpPr/>
            <p:nvPr userDrawn="1"/>
          </p:nvSpPr>
          <p:spPr bwMode="auto">
            <a:xfrm>
              <a:off x="10178531" y="3711948"/>
              <a:ext cx="55229" cy="19725"/>
            </a:xfrm>
            <a:custGeom>
              <a:avLst/>
              <a:gdLst>
                <a:gd name="T0" fmla="*/ 28 w 28"/>
                <a:gd name="T1" fmla="*/ 0 h 10"/>
                <a:gd name="T2" fmla="*/ 9 w 28"/>
                <a:gd name="T3" fmla="*/ 0 h 10"/>
                <a:gd name="T4" fmla="*/ 0 w 28"/>
                <a:gd name="T5" fmla="*/ 10 h 10"/>
                <a:gd name="T6" fmla="*/ 28 w 28"/>
                <a:gd name="T7" fmla="*/ 10 h 10"/>
                <a:gd name="T8" fmla="*/ 28 w 28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">
                  <a:moveTo>
                    <a:pt x="28" y="0"/>
                  </a:moveTo>
                  <a:lnTo>
                    <a:pt x="9" y="0"/>
                  </a:lnTo>
                  <a:lnTo>
                    <a:pt x="0" y="10"/>
                  </a:lnTo>
                  <a:lnTo>
                    <a:pt x="28" y="10"/>
                  </a:lnTo>
                  <a:lnTo>
                    <a:pt x="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2" name="Freeform 465"/>
            <p:cNvSpPr/>
            <p:nvPr userDrawn="1"/>
          </p:nvSpPr>
          <p:spPr bwMode="auto">
            <a:xfrm>
              <a:off x="10121330" y="3769149"/>
              <a:ext cx="112430" cy="17752"/>
            </a:xfrm>
            <a:custGeom>
              <a:avLst/>
              <a:gdLst>
                <a:gd name="T0" fmla="*/ 57 w 57"/>
                <a:gd name="T1" fmla="*/ 0 h 9"/>
                <a:gd name="T2" fmla="*/ 10 w 57"/>
                <a:gd name="T3" fmla="*/ 0 h 9"/>
                <a:gd name="T4" fmla="*/ 0 w 57"/>
                <a:gd name="T5" fmla="*/ 9 h 9"/>
                <a:gd name="T6" fmla="*/ 57 w 57"/>
                <a:gd name="T7" fmla="*/ 9 h 9"/>
                <a:gd name="T8" fmla="*/ 57 w 57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9">
                  <a:moveTo>
                    <a:pt x="57" y="0"/>
                  </a:moveTo>
                  <a:lnTo>
                    <a:pt x="10" y="0"/>
                  </a:lnTo>
                  <a:lnTo>
                    <a:pt x="0" y="9"/>
                  </a:lnTo>
                  <a:lnTo>
                    <a:pt x="57" y="9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3" name="Freeform 466"/>
            <p:cNvSpPr/>
            <p:nvPr userDrawn="1"/>
          </p:nvSpPr>
          <p:spPr bwMode="auto">
            <a:xfrm>
              <a:off x="10121330" y="3769149"/>
              <a:ext cx="112430" cy="17752"/>
            </a:xfrm>
            <a:custGeom>
              <a:avLst/>
              <a:gdLst>
                <a:gd name="T0" fmla="*/ 57 w 57"/>
                <a:gd name="T1" fmla="*/ 0 h 9"/>
                <a:gd name="T2" fmla="*/ 10 w 57"/>
                <a:gd name="T3" fmla="*/ 0 h 9"/>
                <a:gd name="T4" fmla="*/ 0 w 57"/>
                <a:gd name="T5" fmla="*/ 9 h 9"/>
                <a:gd name="T6" fmla="*/ 57 w 57"/>
                <a:gd name="T7" fmla="*/ 9 h 9"/>
                <a:gd name="T8" fmla="*/ 57 w 57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9">
                  <a:moveTo>
                    <a:pt x="57" y="0"/>
                  </a:moveTo>
                  <a:lnTo>
                    <a:pt x="10" y="0"/>
                  </a:lnTo>
                  <a:lnTo>
                    <a:pt x="0" y="9"/>
                  </a:lnTo>
                  <a:lnTo>
                    <a:pt x="57" y="9"/>
                  </a:lnTo>
                  <a:lnTo>
                    <a:pt x="5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4" name="Freeform 467"/>
            <p:cNvSpPr/>
            <p:nvPr userDrawn="1"/>
          </p:nvSpPr>
          <p:spPr bwMode="auto">
            <a:xfrm>
              <a:off x="10066101" y="3824378"/>
              <a:ext cx="167659" cy="19725"/>
            </a:xfrm>
            <a:custGeom>
              <a:avLst/>
              <a:gdLst>
                <a:gd name="T0" fmla="*/ 85 w 85"/>
                <a:gd name="T1" fmla="*/ 0 h 10"/>
                <a:gd name="T2" fmla="*/ 9 w 85"/>
                <a:gd name="T3" fmla="*/ 0 h 10"/>
                <a:gd name="T4" fmla="*/ 0 w 85"/>
                <a:gd name="T5" fmla="*/ 10 h 10"/>
                <a:gd name="T6" fmla="*/ 85 w 85"/>
                <a:gd name="T7" fmla="*/ 10 h 10"/>
                <a:gd name="T8" fmla="*/ 85 w 85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0">
                  <a:moveTo>
                    <a:pt x="85" y="0"/>
                  </a:moveTo>
                  <a:lnTo>
                    <a:pt x="9" y="0"/>
                  </a:lnTo>
                  <a:lnTo>
                    <a:pt x="0" y="10"/>
                  </a:lnTo>
                  <a:lnTo>
                    <a:pt x="85" y="1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5" name="Freeform 468"/>
            <p:cNvSpPr/>
            <p:nvPr userDrawn="1"/>
          </p:nvSpPr>
          <p:spPr bwMode="auto">
            <a:xfrm>
              <a:off x="10066101" y="3824378"/>
              <a:ext cx="167659" cy="19725"/>
            </a:xfrm>
            <a:custGeom>
              <a:avLst/>
              <a:gdLst>
                <a:gd name="T0" fmla="*/ 85 w 85"/>
                <a:gd name="T1" fmla="*/ 0 h 10"/>
                <a:gd name="T2" fmla="*/ 9 w 85"/>
                <a:gd name="T3" fmla="*/ 0 h 10"/>
                <a:gd name="T4" fmla="*/ 0 w 85"/>
                <a:gd name="T5" fmla="*/ 10 h 10"/>
                <a:gd name="T6" fmla="*/ 85 w 85"/>
                <a:gd name="T7" fmla="*/ 10 h 10"/>
                <a:gd name="T8" fmla="*/ 85 w 85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0">
                  <a:moveTo>
                    <a:pt x="85" y="0"/>
                  </a:moveTo>
                  <a:lnTo>
                    <a:pt x="9" y="0"/>
                  </a:lnTo>
                  <a:lnTo>
                    <a:pt x="0" y="10"/>
                  </a:lnTo>
                  <a:lnTo>
                    <a:pt x="85" y="10"/>
                  </a:lnTo>
                  <a:lnTo>
                    <a:pt x="8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6" name="Rectangle 469"/>
            <p:cNvSpPr>
              <a:spLocks noChangeArrowheads="1"/>
            </p:cNvSpPr>
            <p:nvPr userDrawn="1"/>
          </p:nvSpPr>
          <p:spPr bwMode="auto">
            <a:xfrm>
              <a:off x="9786012" y="3824378"/>
              <a:ext cx="187383" cy="19725"/>
            </a:xfrm>
            <a:prstGeom prst="rect">
              <a:avLst/>
            </a:prstGeom>
            <a:solidFill>
              <a:srgbClr val="E74C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7" name="Rectangle 470"/>
            <p:cNvSpPr>
              <a:spLocks noChangeArrowheads="1"/>
            </p:cNvSpPr>
            <p:nvPr userDrawn="1"/>
          </p:nvSpPr>
          <p:spPr bwMode="auto">
            <a:xfrm>
              <a:off x="9786012" y="3824378"/>
              <a:ext cx="187383" cy="1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8" name="Freeform 471"/>
            <p:cNvSpPr>
              <a:spLocks noEditPoints="1"/>
            </p:cNvSpPr>
            <p:nvPr userDrawn="1"/>
          </p:nvSpPr>
          <p:spPr bwMode="auto">
            <a:xfrm>
              <a:off x="9860966" y="3731673"/>
              <a:ext cx="92705" cy="92705"/>
            </a:xfrm>
            <a:custGeom>
              <a:avLst/>
              <a:gdLst>
                <a:gd name="T0" fmla="*/ 47 w 47"/>
                <a:gd name="T1" fmla="*/ 28 h 47"/>
                <a:gd name="T2" fmla="*/ 19 w 47"/>
                <a:gd name="T3" fmla="*/ 28 h 47"/>
                <a:gd name="T4" fmla="*/ 0 w 47"/>
                <a:gd name="T5" fmla="*/ 47 h 47"/>
                <a:gd name="T6" fmla="*/ 47 w 47"/>
                <a:gd name="T7" fmla="*/ 47 h 47"/>
                <a:gd name="T8" fmla="*/ 47 w 47"/>
                <a:gd name="T9" fmla="*/ 28 h 47"/>
                <a:gd name="T10" fmla="*/ 47 w 47"/>
                <a:gd name="T11" fmla="*/ 0 h 47"/>
                <a:gd name="T12" fmla="*/ 47 w 47"/>
                <a:gd name="T13" fmla="*/ 0 h 47"/>
                <a:gd name="T14" fmla="*/ 28 w 47"/>
                <a:gd name="T15" fmla="*/ 19 h 47"/>
                <a:gd name="T16" fmla="*/ 47 w 47"/>
                <a:gd name="T17" fmla="*/ 19 h 47"/>
                <a:gd name="T18" fmla="*/ 47 w 47"/>
                <a:gd name="T1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47">
                  <a:moveTo>
                    <a:pt x="47" y="28"/>
                  </a:moveTo>
                  <a:lnTo>
                    <a:pt x="19" y="28"/>
                  </a:lnTo>
                  <a:lnTo>
                    <a:pt x="0" y="47"/>
                  </a:lnTo>
                  <a:lnTo>
                    <a:pt x="47" y="47"/>
                  </a:lnTo>
                  <a:lnTo>
                    <a:pt x="47" y="28"/>
                  </a:lnTo>
                  <a:close/>
                  <a:moveTo>
                    <a:pt x="47" y="0"/>
                  </a:moveTo>
                  <a:lnTo>
                    <a:pt x="47" y="0"/>
                  </a:lnTo>
                  <a:lnTo>
                    <a:pt x="28" y="19"/>
                  </a:lnTo>
                  <a:lnTo>
                    <a:pt x="47" y="19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9" name="Freeform 472"/>
            <p:cNvSpPr>
              <a:spLocks noEditPoints="1"/>
            </p:cNvSpPr>
            <p:nvPr userDrawn="1"/>
          </p:nvSpPr>
          <p:spPr bwMode="auto">
            <a:xfrm>
              <a:off x="9860966" y="3731673"/>
              <a:ext cx="92705" cy="92705"/>
            </a:xfrm>
            <a:custGeom>
              <a:avLst/>
              <a:gdLst>
                <a:gd name="T0" fmla="*/ 47 w 47"/>
                <a:gd name="T1" fmla="*/ 28 h 47"/>
                <a:gd name="T2" fmla="*/ 19 w 47"/>
                <a:gd name="T3" fmla="*/ 28 h 47"/>
                <a:gd name="T4" fmla="*/ 0 w 47"/>
                <a:gd name="T5" fmla="*/ 47 h 47"/>
                <a:gd name="T6" fmla="*/ 47 w 47"/>
                <a:gd name="T7" fmla="*/ 47 h 47"/>
                <a:gd name="T8" fmla="*/ 47 w 47"/>
                <a:gd name="T9" fmla="*/ 28 h 47"/>
                <a:gd name="T10" fmla="*/ 47 w 47"/>
                <a:gd name="T11" fmla="*/ 0 h 47"/>
                <a:gd name="T12" fmla="*/ 47 w 47"/>
                <a:gd name="T13" fmla="*/ 0 h 47"/>
                <a:gd name="T14" fmla="*/ 28 w 47"/>
                <a:gd name="T15" fmla="*/ 19 h 47"/>
                <a:gd name="T16" fmla="*/ 47 w 47"/>
                <a:gd name="T17" fmla="*/ 19 h 47"/>
                <a:gd name="T18" fmla="*/ 47 w 47"/>
                <a:gd name="T1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47">
                  <a:moveTo>
                    <a:pt x="47" y="28"/>
                  </a:moveTo>
                  <a:lnTo>
                    <a:pt x="19" y="28"/>
                  </a:lnTo>
                  <a:lnTo>
                    <a:pt x="0" y="47"/>
                  </a:lnTo>
                  <a:lnTo>
                    <a:pt x="47" y="47"/>
                  </a:lnTo>
                  <a:lnTo>
                    <a:pt x="47" y="28"/>
                  </a:lnTo>
                  <a:moveTo>
                    <a:pt x="47" y="0"/>
                  </a:moveTo>
                  <a:lnTo>
                    <a:pt x="47" y="0"/>
                  </a:lnTo>
                  <a:lnTo>
                    <a:pt x="28" y="19"/>
                  </a:lnTo>
                  <a:lnTo>
                    <a:pt x="47" y="19"/>
                  </a:lnTo>
                  <a:lnTo>
                    <a:pt x="4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0" name="Freeform 473"/>
            <p:cNvSpPr/>
            <p:nvPr userDrawn="1"/>
          </p:nvSpPr>
          <p:spPr bwMode="auto">
            <a:xfrm>
              <a:off x="9898442" y="3769149"/>
              <a:ext cx="55229" cy="17752"/>
            </a:xfrm>
            <a:custGeom>
              <a:avLst/>
              <a:gdLst>
                <a:gd name="T0" fmla="*/ 28 w 28"/>
                <a:gd name="T1" fmla="*/ 0 h 9"/>
                <a:gd name="T2" fmla="*/ 9 w 28"/>
                <a:gd name="T3" fmla="*/ 0 h 9"/>
                <a:gd name="T4" fmla="*/ 0 w 28"/>
                <a:gd name="T5" fmla="*/ 9 h 9"/>
                <a:gd name="T6" fmla="*/ 28 w 28"/>
                <a:gd name="T7" fmla="*/ 9 h 9"/>
                <a:gd name="T8" fmla="*/ 28 w 28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9">
                  <a:moveTo>
                    <a:pt x="28" y="0"/>
                  </a:moveTo>
                  <a:lnTo>
                    <a:pt x="9" y="0"/>
                  </a:lnTo>
                  <a:lnTo>
                    <a:pt x="0" y="9"/>
                  </a:lnTo>
                  <a:lnTo>
                    <a:pt x="28" y="9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1" name="Freeform 474"/>
            <p:cNvSpPr/>
            <p:nvPr userDrawn="1"/>
          </p:nvSpPr>
          <p:spPr bwMode="auto">
            <a:xfrm>
              <a:off x="9898442" y="3769149"/>
              <a:ext cx="55229" cy="17752"/>
            </a:xfrm>
            <a:custGeom>
              <a:avLst/>
              <a:gdLst>
                <a:gd name="T0" fmla="*/ 28 w 28"/>
                <a:gd name="T1" fmla="*/ 0 h 9"/>
                <a:gd name="T2" fmla="*/ 9 w 28"/>
                <a:gd name="T3" fmla="*/ 0 h 9"/>
                <a:gd name="T4" fmla="*/ 0 w 28"/>
                <a:gd name="T5" fmla="*/ 9 h 9"/>
                <a:gd name="T6" fmla="*/ 28 w 28"/>
                <a:gd name="T7" fmla="*/ 9 h 9"/>
                <a:gd name="T8" fmla="*/ 28 w 28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9">
                  <a:moveTo>
                    <a:pt x="28" y="0"/>
                  </a:moveTo>
                  <a:lnTo>
                    <a:pt x="9" y="0"/>
                  </a:lnTo>
                  <a:lnTo>
                    <a:pt x="0" y="9"/>
                  </a:lnTo>
                  <a:lnTo>
                    <a:pt x="28" y="9"/>
                  </a:lnTo>
                  <a:lnTo>
                    <a:pt x="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2" name="Freeform 475"/>
            <p:cNvSpPr/>
            <p:nvPr userDrawn="1"/>
          </p:nvSpPr>
          <p:spPr bwMode="auto">
            <a:xfrm>
              <a:off x="9720921" y="3926946"/>
              <a:ext cx="252474" cy="27614"/>
            </a:xfrm>
            <a:custGeom>
              <a:avLst/>
              <a:gdLst>
                <a:gd name="T0" fmla="*/ 8 w 54"/>
                <a:gd name="T1" fmla="*/ 0 h 6"/>
                <a:gd name="T2" fmla="*/ 6 w 54"/>
                <a:gd name="T3" fmla="*/ 2 h 6"/>
                <a:gd name="T4" fmla="*/ 4 w 54"/>
                <a:gd name="T5" fmla="*/ 4 h 6"/>
                <a:gd name="T6" fmla="*/ 10 w 54"/>
                <a:gd name="T7" fmla="*/ 6 h 6"/>
                <a:gd name="T8" fmla="*/ 50 w 54"/>
                <a:gd name="T9" fmla="*/ 6 h 6"/>
                <a:gd name="T10" fmla="*/ 54 w 54"/>
                <a:gd name="T11" fmla="*/ 2 h 6"/>
                <a:gd name="T12" fmla="*/ 14 w 54"/>
                <a:gd name="T13" fmla="*/ 2 h 6"/>
                <a:gd name="T14" fmla="*/ 8 w 54"/>
                <a:gd name="T1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6">
                  <a:moveTo>
                    <a:pt x="8" y="0"/>
                  </a:moveTo>
                  <a:cubicBezTo>
                    <a:pt x="6" y="2"/>
                    <a:pt x="6" y="2"/>
                    <a:pt x="6" y="2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0" y="6"/>
                    <a:pt x="10" y="6"/>
                  </a:cubicBezTo>
                  <a:cubicBezTo>
                    <a:pt x="13" y="6"/>
                    <a:pt x="50" y="6"/>
                    <a:pt x="50" y="6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2" y="2"/>
                    <a:pt x="10" y="1"/>
                    <a:pt x="8" y="0"/>
                  </a:cubicBezTo>
                </a:path>
              </a:pathLst>
            </a:custGeom>
            <a:solidFill>
              <a:srgbClr val="2F42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3" name="Freeform 476"/>
            <p:cNvSpPr/>
            <p:nvPr userDrawn="1"/>
          </p:nvSpPr>
          <p:spPr bwMode="auto">
            <a:xfrm>
              <a:off x="9758398" y="3917083"/>
              <a:ext cx="232750" cy="19725"/>
            </a:xfrm>
            <a:custGeom>
              <a:avLst/>
              <a:gdLst>
                <a:gd name="T0" fmla="*/ 50 w 50"/>
                <a:gd name="T1" fmla="*/ 0 h 4"/>
                <a:gd name="T2" fmla="*/ 2 w 50"/>
                <a:gd name="T3" fmla="*/ 0 h 4"/>
                <a:gd name="T4" fmla="*/ 2 w 50"/>
                <a:gd name="T5" fmla="*/ 0 h 4"/>
                <a:gd name="T6" fmla="*/ 0 w 50"/>
                <a:gd name="T7" fmla="*/ 2 h 4"/>
                <a:gd name="T8" fmla="*/ 6 w 50"/>
                <a:gd name="T9" fmla="*/ 4 h 4"/>
                <a:gd name="T10" fmla="*/ 46 w 50"/>
                <a:gd name="T11" fmla="*/ 4 h 4"/>
                <a:gd name="T12" fmla="*/ 50 w 50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4">
                  <a:moveTo>
                    <a:pt x="5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" y="3"/>
                    <a:pt x="4" y="4"/>
                    <a:pt x="6" y="4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50" y="0"/>
                    <a:pt x="50" y="0"/>
                    <a:pt x="50" y="0"/>
                  </a:cubicBezTo>
                </a:path>
              </a:pathLst>
            </a:custGeom>
            <a:solidFill>
              <a:srgbClr val="202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4" name="Freeform 477"/>
            <p:cNvSpPr/>
            <p:nvPr userDrawn="1"/>
          </p:nvSpPr>
          <p:spPr bwMode="auto">
            <a:xfrm>
              <a:off x="9768260" y="3844103"/>
              <a:ext cx="242612" cy="72981"/>
            </a:xfrm>
            <a:custGeom>
              <a:avLst/>
              <a:gdLst>
                <a:gd name="T0" fmla="*/ 123 w 123"/>
                <a:gd name="T1" fmla="*/ 0 h 37"/>
                <a:gd name="T2" fmla="*/ 104 w 123"/>
                <a:gd name="T3" fmla="*/ 0 h 37"/>
                <a:gd name="T4" fmla="*/ 37 w 123"/>
                <a:gd name="T5" fmla="*/ 0 h 37"/>
                <a:gd name="T6" fmla="*/ 0 w 123"/>
                <a:gd name="T7" fmla="*/ 37 h 37"/>
                <a:gd name="T8" fmla="*/ 0 w 123"/>
                <a:gd name="T9" fmla="*/ 37 h 37"/>
                <a:gd name="T10" fmla="*/ 113 w 123"/>
                <a:gd name="T11" fmla="*/ 37 h 37"/>
                <a:gd name="T12" fmla="*/ 123 w 123"/>
                <a:gd name="T13" fmla="*/ 28 h 37"/>
                <a:gd name="T14" fmla="*/ 123 w 123"/>
                <a:gd name="T1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3" h="37">
                  <a:moveTo>
                    <a:pt x="123" y="0"/>
                  </a:moveTo>
                  <a:lnTo>
                    <a:pt x="104" y="0"/>
                  </a:lnTo>
                  <a:lnTo>
                    <a:pt x="37" y="0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113" y="37"/>
                  </a:lnTo>
                  <a:lnTo>
                    <a:pt x="123" y="28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5" name="Freeform 478"/>
            <p:cNvSpPr/>
            <p:nvPr userDrawn="1"/>
          </p:nvSpPr>
          <p:spPr bwMode="auto">
            <a:xfrm>
              <a:off x="9768260" y="3844103"/>
              <a:ext cx="242612" cy="72981"/>
            </a:xfrm>
            <a:custGeom>
              <a:avLst/>
              <a:gdLst>
                <a:gd name="T0" fmla="*/ 123 w 123"/>
                <a:gd name="T1" fmla="*/ 0 h 37"/>
                <a:gd name="T2" fmla="*/ 104 w 123"/>
                <a:gd name="T3" fmla="*/ 0 h 37"/>
                <a:gd name="T4" fmla="*/ 37 w 123"/>
                <a:gd name="T5" fmla="*/ 0 h 37"/>
                <a:gd name="T6" fmla="*/ 0 w 123"/>
                <a:gd name="T7" fmla="*/ 37 h 37"/>
                <a:gd name="T8" fmla="*/ 0 w 123"/>
                <a:gd name="T9" fmla="*/ 37 h 37"/>
                <a:gd name="T10" fmla="*/ 113 w 123"/>
                <a:gd name="T11" fmla="*/ 37 h 37"/>
                <a:gd name="T12" fmla="*/ 123 w 123"/>
                <a:gd name="T13" fmla="*/ 28 h 37"/>
                <a:gd name="T14" fmla="*/ 123 w 123"/>
                <a:gd name="T1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3" h="37">
                  <a:moveTo>
                    <a:pt x="123" y="0"/>
                  </a:moveTo>
                  <a:lnTo>
                    <a:pt x="104" y="0"/>
                  </a:lnTo>
                  <a:lnTo>
                    <a:pt x="37" y="0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113" y="37"/>
                  </a:lnTo>
                  <a:lnTo>
                    <a:pt x="123" y="28"/>
                  </a:lnTo>
                  <a:lnTo>
                    <a:pt x="1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6" name="Freeform 479"/>
            <p:cNvSpPr/>
            <p:nvPr userDrawn="1"/>
          </p:nvSpPr>
          <p:spPr bwMode="auto">
            <a:xfrm>
              <a:off x="10010872" y="3844103"/>
              <a:ext cx="55229" cy="55229"/>
            </a:xfrm>
            <a:custGeom>
              <a:avLst/>
              <a:gdLst>
                <a:gd name="T0" fmla="*/ 28 w 28"/>
                <a:gd name="T1" fmla="*/ 0 h 28"/>
                <a:gd name="T2" fmla="*/ 19 w 28"/>
                <a:gd name="T3" fmla="*/ 0 h 28"/>
                <a:gd name="T4" fmla="*/ 0 w 28"/>
                <a:gd name="T5" fmla="*/ 0 h 28"/>
                <a:gd name="T6" fmla="*/ 0 w 28"/>
                <a:gd name="T7" fmla="*/ 28 h 28"/>
                <a:gd name="T8" fmla="*/ 28 w 28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0"/>
                  </a:moveTo>
                  <a:lnTo>
                    <a:pt x="19" y="0"/>
                  </a:lnTo>
                  <a:lnTo>
                    <a:pt x="0" y="0"/>
                  </a:lnTo>
                  <a:lnTo>
                    <a:pt x="0" y="2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D6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87" name="Freeform 480"/>
            <p:cNvSpPr/>
            <p:nvPr userDrawn="1"/>
          </p:nvSpPr>
          <p:spPr bwMode="auto">
            <a:xfrm>
              <a:off x="10010872" y="3844103"/>
              <a:ext cx="55229" cy="55229"/>
            </a:xfrm>
            <a:custGeom>
              <a:avLst/>
              <a:gdLst>
                <a:gd name="T0" fmla="*/ 28 w 28"/>
                <a:gd name="T1" fmla="*/ 0 h 28"/>
                <a:gd name="T2" fmla="*/ 19 w 28"/>
                <a:gd name="T3" fmla="*/ 0 h 28"/>
                <a:gd name="T4" fmla="*/ 0 w 28"/>
                <a:gd name="T5" fmla="*/ 0 h 28"/>
                <a:gd name="T6" fmla="*/ 0 w 28"/>
                <a:gd name="T7" fmla="*/ 28 h 28"/>
                <a:gd name="T8" fmla="*/ 28 w 28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0"/>
                  </a:moveTo>
                  <a:lnTo>
                    <a:pt x="19" y="0"/>
                  </a:lnTo>
                  <a:lnTo>
                    <a:pt x="0" y="0"/>
                  </a:lnTo>
                  <a:lnTo>
                    <a:pt x="0" y="28"/>
                  </a:lnTo>
                  <a:lnTo>
                    <a:pt x="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97" name="Freeform 481"/>
            <p:cNvSpPr/>
            <p:nvPr userDrawn="1"/>
          </p:nvSpPr>
          <p:spPr bwMode="auto">
            <a:xfrm>
              <a:off x="9841241" y="3824378"/>
              <a:ext cx="132154" cy="19725"/>
            </a:xfrm>
            <a:custGeom>
              <a:avLst/>
              <a:gdLst>
                <a:gd name="T0" fmla="*/ 57 w 67"/>
                <a:gd name="T1" fmla="*/ 0 h 10"/>
                <a:gd name="T2" fmla="*/ 10 w 67"/>
                <a:gd name="T3" fmla="*/ 0 h 10"/>
                <a:gd name="T4" fmla="*/ 0 w 67"/>
                <a:gd name="T5" fmla="*/ 10 h 10"/>
                <a:gd name="T6" fmla="*/ 67 w 67"/>
                <a:gd name="T7" fmla="*/ 10 h 10"/>
                <a:gd name="T8" fmla="*/ 57 w 67"/>
                <a:gd name="T9" fmla="*/ 10 h 10"/>
                <a:gd name="T10" fmla="*/ 57 w 67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" h="10">
                  <a:moveTo>
                    <a:pt x="57" y="0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67" y="10"/>
                  </a:lnTo>
                  <a:lnTo>
                    <a:pt x="57" y="1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CF44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98" name="Freeform 482"/>
            <p:cNvSpPr/>
            <p:nvPr userDrawn="1"/>
          </p:nvSpPr>
          <p:spPr bwMode="auto">
            <a:xfrm>
              <a:off x="9841241" y="3824378"/>
              <a:ext cx="132154" cy="19725"/>
            </a:xfrm>
            <a:custGeom>
              <a:avLst/>
              <a:gdLst>
                <a:gd name="T0" fmla="*/ 57 w 67"/>
                <a:gd name="T1" fmla="*/ 0 h 10"/>
                <a:gd name="T2" fmla="*/ 10 w 67"/>
                <a:gd name="T3" fmla="*/ 0 h 10"/>
                <a:gd name="T4" fmla="*/ 0 w 67"/>
                <a:gd name="T5" fmla="*/ 10 h 10"/>
                <a:gd name="T6" fmla="*/ 67 w 67"/>
                <a:gd name="T7" fmla="*/ 10 h 10"/>
                <a:gd name="T8" fmla="*/ 57 w 67"/>
                <a:gd name="T9" fmla="*/ 10 h 10"/>
                <a:gd name="T10" fmla="*/ 57 w 67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" h="10">
                  <a:moveTo>
                    <a:pt x="57" y="0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67" y="10"/>
                  </a:lnTo>
                  <a:lnTo>
                    <a:pt x="57" y="10"/>
                  </a:lnTo>
                  <a:lnTo>
                    <a:pt x="5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99" name="Freeform 483"/>
            <p:cNvSpPr/>
            <p:nvPr userDrawn="1"/>
          </p:nvSpPr>
          <p:spPr bwMode="auto">
            <a:xfrm>
              <a:off x="9953671" y="3731673"/>
              <a:ext cx="112430" cy="112430"/>
            </a:xfrm>
            <a:custGeom>
              <a:avLst/>
              <a:gdLst>
                <a:gd name="T0" fmla="*/ 0 w 57"/>
                <a:gd name="T1" fmla="*/ 57 h 57"/>
                <a:gd name="T2" fmla="*/ 0 w 57"/>
                <a:gd name="T3" fmla="*/ 0 h 57"/>
                <a:gd name="T4" fmla="*/ 57 w 57"/>
                <a:gd name="T5" fmla="*/ 57 h 57"/>
                <a:gd name="T6" fmla="*/ 0 w 57"/>
                <a:gd name="T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7">
                  <a:moveTo>
                    <a:pt x="0" y="57"/>
                  </a:moveTo>
                  <a:lnTo>
                    <a:pt x="0" y="0"/>
                  </a:lnTo>
                  <a:lnTo>
                    <a:pt x="57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0" name="Freeform 484"/>
            <p:cNvSpPr/>
            <p:nvPr userDrawn="1"/>
          </p:nvSpPr>
          <p:spPr bwMode="auto">
            <a:xfrm>
              <a:off x="9953671" y="3731673"/>
              <a:ext cx="112430" cy="112430"/>
            </a:xfrm>
            <a:custGeom>
              <a:avLst/>
              <a:gdLst>
                <a:gd name="T0" fmla="*/ 0 w 57"/>
                <a:gd name="T1" fmla="*/ 57 h 57"/>
                <a:gd name="T2" fmla="*/ 0 w 57"/>
                <a:gd name="T3" fmla="*/ 0 h 57"/>
                <a:gd name="T4" fmla="*/ 57 w 57"/>
                <a:gd name="T5" fmla="*/ 57 h 57"/>
                <a:gd name="T6" fmla="*/ 0 w 57"/>
                <a:gd name="T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7">
                  <a:moveTo>
                    <a:pt x="0" y="57"/>
                  </a:moveTo>
                  <a:lnTo>
                    <a:pt x="0" y="0"/>
                  </a:lnTo>
                  <a:lnTo>
                    <a:pt x="57" y="57"/>
                  </a:lnTo>
                  <a:lnTo>
                    <a:pt x="0" y="5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1" name="Freeform 485"/>
            <p:cNvSpPr/>
            <p:nvPr userDrawn="1"/>
          </p:nvSpPr>
          <p:spPr bwMode="auto">
            <a:xfrm>
              <a:off x="9953671" y="3786901"/>
              <a:ext cx="57201" cy="57201"/>
            </a:xfrm>
            <a:custGeom>
              <a:avLst/>
              <a:gdLst>
                <a:gd name="T0" fmla="*/ 0 w 29"/>
                <a:gd name="T1" fmla="*/ 29 h 29"/>
                <a:gd name="T2" fmla="*/ 0 w 29"/>
                <a:gd name="T3" fmla="*/ 0 h 29"/>
                <a:gd name="T4" fmla="*/ 29 w 29"/>
                <a:gd name="T5" fmla="*/ 29 h 29"/>
                <a:gd name="T6" fmla="*/ 0 w 29"/>
                <a:gd name="T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9">
                  <a:moveTo>
                    <a:pt x="0" y="29"/>
                  </a:moveTo>
                  <a:lnTo>
                    <a:pt x="0" y="0"/>
                  </a:lnTo>
                  <a:lnTo>
                    <a:pt x="29" y="2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E74C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2" name="Freeform 486"/>
            <p:cNvSpPr/>
            <p:nvPr userDrawn="1"/>
          </p:nvSpPr>
          <p:spPr bwMode="auto">
            <a:xfrm>
              <a:off x="9953671" y="3487088"/>
              <a:ext cx="355042" cy="357014"/>
            </a:xfrm>
            <a:custGeom>
              <a:avLst/>
              <a:gdLst>
                <a:gd name="T0" fmla="*/ 0 w 180"/>
                <a:gd name="T1" fmla="*/ 124 h 181"/>
                <a:gd name="T2" fmla="*/ 123 w 180"/>
                <a:gd name="T3" fmla="*/ 0 h 181"/>
                <a:gd name="T4" fmla="*/ 180 w 180"/>
                <a:gd name="T5" fmla="*/ 57 h 181"/>
                <a:gd name="T6" fmla="*/ 57 w 180"/>
                <a:gd name="T7" fmla="*/ 181 h 181"/>
                <a:gd name="T8" fmla="*/ 0 w 180"/>
                <a:gd name="T9" fmla="*/ 124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181">
                  <a:moveTo>
                    <a:pt x="0" y="124"/>
                  </a:moveTo>
                  <a:lnTo>
                    <a:pt x="123" y="0"/>
                  </a:lnTo>
                  <a:lnTo>
                    <a:pt x="180" y="57"/>
                  </a:lnTo>
                  <a:lnTo>
                    <a:pt x="57" y="181"/>
                  </a:lnTo>
                  <a:lnTo>
                    <a:pt x="0" y="124"/>
                  </a:lnTo>
                  <a:close/>
                </a:path>
              </a:pathLst>
            </a:custGeom>
            <a:solidFill>
              <a:srgbClr val="E74C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3" name="Freeform 487"/>
            <p:cNvSpPr/>
            <p:nvPr userDrawn="1"/>
          </p:nvSpPr>
          <p:spPr bwMode="auto">
            <a:xfrm>
              <a:off x="9953671" y="3487088"/>
              <a:ext cx="355042" cy="357014"/>
            </a:xfrm>
            <a:custGeom>
              <a:avLst/>
              <a:gdLst>
                <a:gd name="T0" fmla="*/ 0 w 180"/>
                <a:gd name="T1" fmla="*/ 124 h 181"/>
                <a:gd name="T2" fmla="*/ 123 w 180"/>
                <a:gd name="T3" fmla="*/ 0 h 181"/>
                <a:gd name="T4" fmla="*/ 180 w 180"/>
                <a:gd name="T5" fmla="*/ 57 h 181"/>
                <a:gd name="T6" fmla="*/ 57 w 180"/>
                <a:gd name="T7" fmla="*/ 181 h 181"/>
                <a:gd name="T8" fmla="*/ 0 w 180"/>
                <a:gd name="T9" fmla="*/ 124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181">
                  <a:moveTo>
                    <a:pt x="0" y="124"/>
                  </a:moveTo>
                  <a:lnTo>
                    <a:pt x="123" y="0"/>
                  </a:lnTo>
                  <a:lnTo>
                    <a:pt x="180" y="57"/>
                  </a:lnTo>
                  <a:lnTo>
                    <a:pt x="57" y="181"/>
                  </a:lnTo>
                  <a:lnTo>
                    <a:pt x="0" y="12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4" name="Freeform 488"/>
            <p:cNvSpPr/>
            <p:nvPr userDrawn="1"/>
          </p:nvSpPr>
          <p:spPr bwMode="auto">
            <a:xfrm>
              <a:off x="10271236" y="3562042"/>
              <a:ext cx="37477" cy="37477"/>
            </a:xfrm>
            <a:custGeom>
              <a:avLst/>
              <a:gdLst>
                <a:gd name="T0" fmla="*/ 0 w 19"/>
                <a:gd name="T1" fmla="*/ 0 h 19"/>
                <a:gd name="T2" fmla="*/ 0 w 19"/>
                <a:gd name="T3" fmla="*/ 0 h 19"/>
                <a:gd name="T4" fmla="*/ 19 w 19"/>
                <a:gd name="T5" fmla="*/ 19 h 19"/>
                <a:gd name="T6" fmla="*/ 0 w 19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9">
                  <a:moveTo>
                    <a:pt x="0" y="0"/>
                  </a:moveTo>
                  <a:lnTo>
                    <a:pt x="0" y="0"/>
                  </a:lnTo>
                  <a:lnTo>
                    <a:pt x="19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A3A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5" name="Freeform 489"/>
            <p:cNvSpPr/>
            <p:nvPr userDrawn="1"/>
          </p:nvSpPr>
          <p:spPr bwMode="auto">
            <a:xfrm>
              <a:off x="10271236" y="3562042"/>
              <a:ext cx="37477" cy="37477"/>
            </a:xfrm>
            <a:custGeom>
              <a:avLst/>
              <a:gdLst>
                <a:gd name="T0" fmla="*/ 0 w 19"/>
                <a:gd name="T1" fmla="*/ 0 h 19"/>
                <a:gd name="T2" fmla="*/ 0 w 19"/>
                <a:gd name="T3" fmla="*/ 0 h 19"/>
                <a:gd name="T4" fmla="*/ 19 w 19"/>
                <a:gd name="T5" fmla="*/ 19 h 19"/>
                <a:gd name="T6" fmla="*/ 0 w 19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9">
                  <a:moveTo>
                    <a:pt x="0" y="0"/>
                  </a:moveTo>
                  <a:lnTo>
                    <a:pt x="0" y="0"/>
                  </a:lnTo>
                  <a:lnTo>
                    <a:pt x="19" y="19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6" name="Freeform 490"/>
            <p:cNvSpPr/>
            <p:nvPr userDrawn="1"/>
          </p:nvSpPr>
          <p:spPr bwMode="auto">
            <a:xfrm>
              <a:off x="10253484" y="3544290"/>
              <a:ext cx="17752" cy="17752"/>
            </a:xfrm>
            <a:custGeom>
              <a:avLst/>
              <a:gdLst>
                <a:gd name="T0" fmla="*/ 0 w 9"/>
                <a:gd name="T1" fmla="*/ 0 h 9"/>
                <a:gd name="T2" fmla="*/ 0 w 9"/>
                <a:gd name="T3" fmla="*/ 0 h 9"/>
                <a:gd name="T4" fmla="*/ 9 w 9"/>
                <a:gd name="T5" fmla="*/ 9 h 9"/>
                <a:gd name="T6" fmla="*/ 9 w 9"/>
                <a:gd name="T7" fmla="*/ 9 h 9"/>
                <a:gd name="T8" fmla="*/ 0 w 9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0" y="0"/>
                  </a:moveTo>
                  <a:lnTo>
                    <a:pt x="0" y="0"/>
                  </a:lnTo>
                  <a:lnTo>
                    <a:pt x="9" y="9"/>
                  </a:lnTo>
                  <a:lnTo>
                    <a:pt x="9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7" name="Freeform 491"/>
            <p:cNvSpPr/>
            <p:nvPr userDrawn="1"/>
          </p:nvSpPr>
          <p:spPr bwMode="auto">
            <a:xfrm>
              <a:off x="10253484" y="3544290"/>
              <a:ext cx="17752" cy="17752"/>
            </a:xfrm>
            <a:custGeom>
              <a:avLst/>
              <a:gdLst>
                <a:gd name="T0" fmla="*/ 0 w 9"/>
                <a:gd name="T1" fmla="*/ 0 h 9"/>
                <a:gd name="T2" fmla="*/ 0 w 9"/>
                <a:gd name="T3" fmla="*/ 0 h 9"/>
                <a:gd name="T4" fmla="*/ 9 w 9"/>
                <a:gd name="T5" fmla="*/ 9 h 9"/>
                <a:gd name="T6" fmla="*/ 9 w 9"/>
                <a:gd name="T7" fmla="*/ 9 h 9"/>
                <a:gd name="T8" fmla="*/ 0 w 9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0" y="0"/>
                  </a:moveTo>
                  <a:lnTo>
                    <a:pt x="0" y="0"/>
                  </a:lnTo>
                  <a:lnTo>
                    <a:pt x="9" y="9"/>
                  </a:lnTo>
                  <a:lnTo>
                    <a:pt x="9" y="9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8" name="Freeform 492"/>
            <p:cNvSpPr/>
            <p:nvPr userDrawn="1"/>
          </p:nvSpPr>
          <p:spPr bwMode="auto">
            <a:xfrm>
              <a:off x="10010872" y="3786901"/>
              <a:ext cx="55229" cy="57201"/>
            </a:xfrm>
            <a:custGeom>
              <a:avLst/>
              <a:gdLst>
                <a:gd name="T0" fmla="*/ 0 w 28"/>
                <a:gd name="T1" fmla="*/ 0 h 29"/>
                <a:gd name="T2" fmla="*/ 0 w 28"/>
                <a:gd name="T3" fmla="*/ 0 h 29"/>
                <a:gd name="T4" fmla="*/ 28 w 28"/>
                <a:gd name="T5" fmla="*/ 29 h 29"/>
                <a:gd name="T6" fmla="*/ 0 w 28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29">
                  <a:moveTo>
                    <a:pt x="0" y="0"/>
                  </a:moveTo>
                  <a:lnTo>
                    <a:pt x="0" y="0"/>
                  </a:lnTo>
                  <a:lnTo>
                    <a:pt x="28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9" name="Freeform 493"/>
            <p:cNvSpPr/>
            <p:nvPr userDrawn="1"/>
          </p:nvSpPr>
          <p:spPr bwMode="auto">
            <a:xfrm>
              <a:off x="10010872" y="3786901"/>
              <a:ext cx="55229" cy="57201"/>
            </a:xfrm>
            <a:custGeom>
              <a:avLst/>
              <a:gdLst>
                <a:gd name="T0" fmla="*/ 0 w 28"/>
                <a:gd name="T1" fmla="*/ 0 h 29"/>
                <a:gd name="T2" fmla="*/ 0 w 28"/>
                <a:gd name="T3" fmla="*/ 0 h 29"/>
                <a:gd name="T4" fmla="*/ 28 w 28"/>
                <a:gd name="T5" fmla="*/ 29 h 29"/>
                <a:gd name="T6" fmla="*/ 0 w 28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29">
                  <a:moveTo>
                    <a:pt x="0" y="0"/>
                  </a:moveTo>
                  <a:lnTo>
                    <a:pt x="0" y="0"/>
                  </a:lnTo>
                  <a:lnTo>
                    <a:pt x="28" y="29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10" name="Freeform 494"/>
            <p:cNvSpPr/>
            <p:nvPr userDrawn="1"/>
          </p:nvSpPr>
          <p:spPr bwMode="auto">
            <a:xfrm>
              <a:off x="10010872" y="3544290"/>
              <a:ext cx="297841" cy="299813"/>
            </a:xfrm>
            <a:custGeom>
              <a:avLst/>
              <a:gdLst>
                <a:gd name="T0" fmla="*/ 123 w 151"/>
                <a:gd name="T1" fmla="*/ 0 h 152"/>
                <a:gd name="T2" fmla="*/ 0 w 151"/>
                <a:gd name="T3" fmla="*/ 123 h 152"/>
                <a:gd name="T4" fmla="*/ 28 w 151"/>
                <a:gd name="T5" fmla="*/ 152 h 152"/>
                <a:gd name="T6" fmla="*/ 151 w 151"/>
                <a:gd name="T7" fmla="*/ 28 h 152"/>
                <a:gd name="T8" fmla="*/ 132 w 151"/>
                <a:gd name="T9" fmla="*/ 9 h 152"/>
                <a:gd name="T10" fmla="*/ 123 w 151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" h="152">
                  <a:moveTo>
                    <a:pt x="123" y="0"/>
                  </a:moveTo>
                  <a:lnTo>
                    <a:pt x="0" y="123"/>
                  </a:lnTo>
                  <a:lnTo>
                    <a:pt x="28" y="152"/>
                  </a:lnTo>
                  <a:lnTo>
                    <a:pt x="151" y="28"/>
                  </a:lnTo>
                  <a:lnTo>
                    <a:pt x="132" y="9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B93D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11" name="Freeform 495"/>
            <p:cNvSpPr/>
            <p:nvPr userDrawn="1"/>
          </p:nvSpPr>
          <p:spPr bwMode="auto">
            <a:xfrm>
              <a:off x="10010872" y="3544290"/>
              <a:ext cx="297841" cy="299813"/>
            </a:xfrm>
            <a:custGeom>
              <a:avLst/>
              <a:gdLst>
                <a:gd name="T0" fmla="*/ 123 w 151"/>
                <a:gd name="T1" fmla="*/ 0 h 152"/>
                <a:gd name="T2" fmla="*/ 0 w 151"/>
                <a:gd name="T3" fmla="*/ 123 h 152"/>
                <a:gd name="T4" fmla="*/ 28 w 151"/>
                <a:gd name="T5" fmla="*/ 152 h 152"/>
                <a:gd name="T6" fmla="*/ 151 w 151"/>
                <a:gd name="T7" fmla="*/ 28 h 152"/>
                <a:gd name="T8" fmla="*/ 132 w 151"/>
                <a:gd name="T9" fmla="*/ 9 h 152"/>
                <a:gd name="T10" fmla="*/ 123 w 151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" h="152">
                  <a:moveTo>
                    <a:pt x="123" y="0"/>
                  </a:moveTo>
                  <a:lnTo>
                    <a:pt x="0" y="123"/>
                  </a:lnTo>
                  <a:lnTo>
                    <a:pt x="28" y="152"/>
                  </a:lnTo>
                  <a:lnTo>
                    <a:pt x="151" y="28"/>
                  </a:lnTo>
                  <a:lnTo>
                    <a:pt x="132" y="9"/>
                  </a:lnTo>
                  <a:lnTo>
                    <a:pt x="1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绿色的小鸟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3" cstate="email"/>
          <a:srcRect r="-10151" b="-1841"/>
          <a:stretch>
            <a:fillRect/>
          </a:stretch>
        </p:blipFill>
        <p:spPr>
          <a:xfrm>
            <a:off x="-258967" y="6761699"/>
            <a:ext cx="9442659" cy="914400"/>
          </a:xfrm>
          <a:custGeom>
            <a:avLst/>
            <a:gdLst>
              <a:gd name="connsiteX0" fmla="*/ 11430023 w 12590212"/>
              <a:gd name="connsiteY0" fmla="*/ 0 h 914400"/>
              <a:gd name="connsiteX1" fmla="*/ 12590212 w 12590212"/>
              <a:gd name="connsiteY1" fmla="*/ 0 h 914400"/>
              <a:gd name="connsiteX2" fmla="*/ 12590212 w 12590212"/>
              <a:gd name="connsiteY2" fmla="*/ 914400 h 914400"/>
              <a:gd name="connsiteX3" fmla="*/ 0 w 12590212"/>
              <a:gd name="connsiteY3" fmla="*/ 914400 h 914400"/>
              <a:gd name="connsiteX4" fmla="*/ 0 w 12590212"/>
              <a:gd name="connsiteY4" fmla="*/ 897878 h 914400"/>
              <a:gd name="connsiteX5" fmla="*/ 11430023 w 12590212"/>
              <a:gd name="connsiteY5" fmla="*/ 897878 h 914400"/>
              <a:gd name="connsiteX6" fmla="*/ 11430023 w 12590212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90212" h="914400">
                <a:moveTo>
                  <a:pt x="11430023" y="0"/>
                </a:moveTo>
                <a:lnTo>
                  <a:pt x="12590212" y="0"/>
                </a:lnTo>
                <a:lnTo>
                  <a:pt x="12590212" y="914400"/>
                </a:lnTo>
                <a:lnTo>
                  <a:pt x="0" y="914400"/>
                </a:lnTo>
                <a:lnTo>
                  <a:pt x="0" y="897878"/>
                </a:lnTo>
                <a:lnTo>
                  <a:pt x="11430023" y="897878"/>
                </a:lnTo>
                <a:lnTo>
                  <a:pt x="11430023" y="0"/>
                </a:lnTo>
                <a:close/>
              </a:path>
            </a:pathLst>
          </a:custGeom>
        </p:spPr>
      </p:pic>
      <p:pic>
        <p:nvPicPr>
          <p:cNvPr id="57" name="图片 56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-291698" y="7270945"/>
            <a:ext cx="32732" cy="388632"/>
          </a:xfrm>
          <a:custGeom>
            <a:avLst/>
            <a:gdLst>
              <a:gd name="connsiteX0" fmla="*/ 0 w 43643"/>
              <a:gd name="connsiteY0" fmla="*/ 0 h 388632"/>
              <a:gd name="connsiteX1" fmla="*/ 43643 w 43643"/>
              <a:gd name="connsiteY1" fmla="*/ 0 h 388632"/>
              <a:gd name="connsiteX2" fmla="*/ 43643 w 43643"/>
              <a:gd name="connsiteY2" fmla="*/ 388632 h 388632"/>
              <a:gd name="connsiteX3" fmla="*/ 0 w 43643"/>
              <a:gd name="connsiteY3" fmla="*/ 388632 h 388632"/>
              <a:gd name="connsiteX4" fmla="*/ 0 w 43643"/>
              <a:gd name="connsiteY4" fmla="*/ 0 h 38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43" h="388632">
                <a:moveTo>
                  <a:pt x="0" y="0"/>
                </a:moveTo>
                <a:lnTo>
                  <a:pt x="43643" y="0"/>
                </a:lnTo>
                <a:lnTo>
                  <a:pt x="43643" y="388632"/>
                </a:lnTo>
                <a:lnTo>
                  <a:pt x="0" y="38863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4" name="图片 53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>
          <a:xfrm>
            <a:off x="-676602" y="6356545"/>
            <a:ext cx="384903" cy="914400"/>
          </a:xfrm>
          <a:custGeom>
            <a:avLst/>
            <a:gdLst>
              <a:gd name="connsiteX0" fmla="*/ 0 w 513204"/>
              <a:gd name="connsiteY0" fmla="*/ 0 h 914400"/>
              <a:gd name="connsiteX1" fmla="*/ 513204 w 513204"/>
              <a:gd name="connsiteY1" fmla="*/ 0 h 914400"/>
              <a:gd name="connsiteX2" fmla="*/ 513204 w 513204"/>
              <a:gd name="connsiteY2" fmla="*/ 914400 h 914400"/>
              <a:gd name="connsiteX3" fmla="*/ 0 w 513204"/>
              <a:gd name="connsiteY3" fmla="*/ 914400 h 914400"/>
              <a:gd name="connsiteX4" fmla="*/ 0 w 513204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04" h="914400">
                <a:moveTo>
                  <a:pt x="0" y="0"/>
                </a:moveTo>
                <a:lnTo>
                  <a:pt x="513204" y="0"/>
                </a:lnTo>
                <a:lnTo>
                  <a:pt x="513204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2" name="组合 11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8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等腰三角形 8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弦形 9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弦形 19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7" name="直接连接符 6"/>
            <p:cNvCxnSpPr>
              <a:stCxn id="90" idx="1"/>
              <a:endCxn id="9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" name="图片 85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图片 59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2" name="图片 81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216" name="组合 215"/>
          <p:cNvGrpSpPr/>
          <p:nvPr userDrawn="1"/>
        </p:nvGrpSpPr>
        <p:grpSpPr>
          <a:xfrm rot="1592273">
            <a:off x="182374" y="285384"/>
            <a:ext cx="477900" cy="604800"/>
            <a:chOff x="2272338" y="450384"/>
            <a:chExt cx="765175" cy="725488"/>
          </a:xfrm>
        </p:grpSpPr>
        <p:sp>
          <p:nvSpPr>
            <p:cNvPr id="223" name="Freeform 1235"/>
            <p:cNvSpPr/>
            <p:nvPr userDrawn="1"/>
          </p:nvSpPr>
          <p:spPr bwMode="auto">
            <a:xfrm>
              <a:off x="2272338" y="491659"/>
              <a:ext cx="644525" cy="684213"/>
            </a:xfrm>
            <a:custGeom>
              <a:avLst/>
              <a:gdLst>
                <a:gd name="T0" fmla="*/ 404 w 404"/>
                <a:gd name="T1" fmla="*/ 214 h 429"/>
                <a:gd name="T2" fmla="*/ 376 w 404"/>
                <a:gd name="T3" fmla="*/ 301 h 429"/>
                <a:gd name="T4" fmla="*/ 376 w 404"/>
                <a:gd name="T5" fmla="*/ 302 h 429"/>
                <a:gd name="T6" fmla="*/ 247 w 404"/>
                <a:gd name="T7" fmla="*/ 405 h 429"/>
                <a:gd name="T8" fmla="*/ 35 w 404"/>
                <a:gd name="T9" fmla="*/ 311 h 429"/>
                <a:gd name="T10" fmla="*/ 153 w 404"/>
                <a:gd name="T11" fmla="*/ 276 h 429"/>
                <a:gd name="T12" fmla="*/ 31 w 404"/>
                <a:gd name="T13" fmla="*/ 106 h 429"/>
                <a:gd name="T14" fmla="*/ 56 w 404"/>
                <a:gd name="T15" fmla="*/ 132 h 429"/>
                <a:gd name="T16" fmla="*/ 85 w 404"/>
                <a:gd name="T17" fmla="*/ 0 h 429"/>
                <a:gd name="T18" fmla="*/ 266 w 404"/>
                <a:gd name="T19" fmla="*/ 124 h 429"/>
                <a:gd name="T20" fmla="*/ 266 w 404"/>
                <a:gd name="T21" fmla="*/ 124 h 429"/>
                <a:gd name="T22" fmla="*/ 376 w 404"/>
                <a:gd name="T23" fmla="*/ 145 h 429"/>
                <a:gd name="T24" fmla="*/ 404 w 404"/>
                <a:gd name="T25" fmla="*/ 214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4" h="429">
                  <a:moveTo>
                    <a:pt x="404" y="214"/>
                  </a:moveTo>
                  <a:cubicBezTo>
                    <a:pt x="404" y="242"/>
                    <a:pt x="395" y="273"/>
                    <a:pt x="376" y="301"/>
                  </a:cubicBezTo>
                  <a:cubicBezTo>
                    <a:pt x="376" y="301"/>
                    <a:pt x="376" y="301"/>
                    <a:pt x="376" y="302"/>
                  </a:cubicBezTo>
                  <a:cubicBezTo>
                    <a:pt x="344" y="361"/>
                    <a:pt x="297" y="393"/>
                    <a:pt x="247" y="405"/>
                  </a:cubicBezTo>
                  <a:cubicBezTo>
                    <a:pt x="154" y="429"/>
                    <a:pt x="53" y="381"/>
                    <a:pt x="35" y="311"/>
                  </a:cubicBezTo>
                  <a:cubicBezTo>
                    <a:pt x="129" y="359"/>
                    <a:pt x="153" y="276"/>
                    <a:pt x="153" y="276"/>
                  </a:cubicBezTo>
                  <a:cubicBezTo>
                    <a:pt x="0" y="267"/>
                    <a:pt x="31" y="106"/>
                    <a:pt x="31" y="106"/>
                  </a:cubicBezTo>
                  <a:cubicBezTo>
                    <a:pt x="41" y="130"/>
                    <a:pt x="56" y="132"/>
                    <a:pt x="56" y="132"/>
                  </a:cubicBezTo>
                  <a:cubicBezTo>
                    <a:pt x="56" y="132"/>
                    <a:pt x="24" y="45"/>
                    <a:pt x="85" y="0"/>
                  </a:cubicBezTo>
                  <a:cubicBezTo>
                    <a:pt x="117" y="132"/>
                    <a:pt x="202" y="124"/>
                    <a:pt x="266" y="124"/>
                  </a:cubicBezTo>
                  <a:cubicBezTo>
                    <a:pt x="266" y="124"/>
                    <a:pt x="266" y="124"/>
                    <a:pt x="266" y="124"/>
                  </a:cubicBezTo>
                  <a:cubicBezTo>
                    <a:pt x="307" y="112"/>
                    <a:pt x="349" y="118"/>
                    <a:pt x="376" y="145"/>
                  </a:cubicBezTo>
                  <a:cubicBezTo>
                    <a:pt x="394" y="163"/>
                    <a:pt x="403" y="188"/>
                    <a:pt x="404" y="214"/>
                  </a:cubicBezTo>
                  <a:close/>
                </a:path>
              </a:pathLst>
            </a:custGeom>
            <a:solidFill>
              <a:srgbClr val="BED63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30" name="Freeform 1236"/>
            <p:cNvSpPr/>
            <p:nvPr userDrawn="1"/>
          </p:nvSpPr>
          <p:spPr bwMode="auto">
            <a:xfrm>
              <a:off x="2358063" y="574209"/>
              <a:ext cx="260350" cy="296863"/>
            </a:xfrm>
            <a:custGeom>
              <a:avLst/>
              <a:gdLst>
                <a:gd name="T0" fmla="*/ 77 w 163"/>
                <a:gd name="T1" fmla="*/ 186 h 186"/>
                <a:gd name="T2" fmla="*/ 22 w 163"/>
                <a:gd name="T3" fmla="*/ 164 h 186"/>
                <a:gd name="T4" fmla="*/ 0 w 163"/>
                <a:gd name="T5" fmla="*/ 104 h 186"/>
                <a:gd name="T6" fmla="*/ 39 w 163"/>
                <a:gd name="T7" fmla="*/ 108 h 186"/>
                <a:gd name="T8" fmla="*/ 26 w 163"/>
                <a:gd name="T9" fmla="*/ 71 h 186"/>
                <a:gd name="T10" fmla="*/ 23 w 163"/>
                <a:gd name="T11" fmla="*/ 0 h 186"/>
                <a:gd name="T12" fmla="*/ 163 w 163"/>
                <a:gd name="T13" fmla="*/ 97 h 186"/>
                <a:gd name="T14" fmla="*/ 99 w 163"/>
                <a:gd name="T15" fmla="*/ 184 h 186"/>
                <a:gd name="T16" fmla="*/ 77 w 163"/>
                <a:gd name="T17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186">
                  <a:moveTo>
                    <a:pt x="77" y="186"/>
                  </a:moveTo>
                  <a:cubicBezTo>
                    <a:pt x="53" y="186"/>
                    <a:pt x="33" y="178"/>
                    <a:pt x="22" y="164"/>
                  </a:cubicBezTo>
                  <a:cubicBezTo>
                    <a:pt x="8" y="146"/>
                    <a:pt x="2" y="123"/>
                    <a:pt x="0" y="104"/>
                  </a:cubicBezTo>
                  <a:cubicBezTo>
                    <a:pt x="39" y="108"/>
                    <a:pt x="39" y="108"/>
                    <a:pt x="39" y="108"/>
                  </a:cubicBezTo>
                  <a:cubicBezTo>
                    <a:pt x="26" y="71"/>
                    <a:pt x="26" y="71"/>
                    <a:pt x="26" y="71"/>
                  </a:cubicBezTo>
                  <a:cubicBezTo>
                    <a:pt x="25" y="70"/>
                    <a:pt x="12" y="33"/>
                    <a:pt x="23" y="0"/>
                  </a:cubicBezTo>
                  <a:cubicBezTo>
                    <a:pt x="61" y="90"/>
                    <a:pt x="118" y="97"/>
                    <a:pt x="163" y="97"/>
                  </a:cubicBezTo>
                  <a:cubicBezTo>
                    <a:pt x="156" y="121"/>
                    <a:pt x="135" y="177"/>
                    <a:pt x="99" y="184"/>
                  </a:cubicBezTo>
                  <a:cubicBezTo>
                    <a:pt x="92" y="185"/>
                    <a:pt x="85" y="186"/>
                    <a:pt x="77" y="186"/>
                  </a:cubicBezTo>
                  <a:close/>
                </a:path>
              </a:pathLst>
            </a:custGeom>
            <a:solidFill>
              <a:srgbClr val="5A8E2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31" name="Freeform 1237"/>
            <p:cNvSpPr/>
            <p:nvPr userDrawn="1"/>
          </p:nvSpPr>
          <p:spPr bwMode="auto">
            <a:xfrm>
              <a:off x="2642226" y="791697"/>
              <a:ext cx="274637" cy="346075"/>
            </a:xfrm>
            <a:custGeom>
              <a:avLst/>
              <a:gdLst>
                <a:gd name="T0" fmla="*/ 173 w 173"/>
                <a:gd name="T1" fmla="*/ 26 h 217"/>
                <a:gd name="T2" fmla="*/ 145 w 173"/>
                <a:gd name="T3" fmla="*/ 113 h 217"/>
                <a:gd name="T4" fmla="*/ 145 w 173"/>
                <a:gd name="T5" fmla="*/ 114 h 217"/>
                <a:gd name="T6" fmla="*/ 16 w 173"/>
                <a:gd name="T7" fmla="*/ 217 h 217"/>
                <a:gd name="T8" fmla="*/ 31 w 173"/>
                <a:gd name="T9" fmla="*/ 90 h 217"/>
                <a:gd name="T10" fmla="*/ 168 w 173"/>
                <a:gd name="T11" fmla="*/ 23 h 217"/>
                <a:gd name="T12" fmla="*/ 173 w 173"/>
                <a:gd name="T13" fmla="*/ 2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3" h="217">
                  <a:moveTo>
                    <a:pt x="173" y="26"/>
                  </a:moveTo>
                  <a:cubicBezTo>
                    <a:pt x="173" y="54"/>
                    <a:pt x="164" y="85"/>
                    <a:pt x="145" y="113"/>
                  </a:cubicBezTo>
                  <a:cubicBezTo>
                    <a:pt x="145" y="113"/>
                    <a:pt x="145" y="113"/>
                    <a:pt x="145" y="114"/>
                  </a:cubicBezTo>
                  <a:cubicBezTo>
                    <a:pt x="113" y="173"/>
                    <a:pt x="66" y="205"/>
                    <a:pt x="16" y="217"/>
                  </a:cubicBezTo>
                  <a:cubicBezTo>
                    <a:pt x="0" y="185"/>
                    <a:pt x="4" y="135"/>
                    <a:pt x="31" y="90"/>
                  </a:cubicBezTo>
                  <a:cubicBezTo>
                    <a:pt x="66" y="29"/>
                    <a:pt x="128" y="0"/>
                    <a:pt x="168" y="23"/>
                  </a:cubicBezTo>
                  <a:cubicBezTo>
                    <a:pt x="170" y="24"/>
                    <a:pt x="171" y="25"/>
                    <a:pt x="173" y="26"/>
                  </a:cubicBezTo>
                  <a:close/>
                </a:path>
              </a:pathLst>
            </a:custGeom>
            <a:solidFill>
              <a:srgbClr val="5A8E2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32" name="Freeform 1238"/>
            <p:cNvSpPr/>
            <p:nvPr userDrawn="1"/>
          </p:nvSpPr>
          <p:spPr bwMode="auto">
            <a:xfrm>
              <a:off x="2943851" y="517059"/>
              <a:ext cx="93662" cy="66675"/>
            </a:xfrm>
            <a:custGeom>
              <a:avLst/>
              <a:gdLst>
                <a:gd name="T0" fmla="*/ 0 w 59"/>
                <a:gd name="T1" fmla="*/ 0 h 42"/>
                <a:gd name="T2" fmla="*/ 59 w 59"/>
                <a:gd name="T3" fmla="*/ 4 h 42"/>
                <a:gd name="T4" fmla="*/ 10 w 59"/>
                <a:gd name="T5" fmla="*/ 42 h 42"/>
                <a:gd name="T6" fmla="*/ 0 w 59"/>
                <a:gd name="T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42">
                  <a:moveTo>
                    <a:pt x="0" y="0"/>
                  </a:moveTo>
                  <a:lnTo>
                    <a:pt x="59" y="4"/>
                  </a:lnTo>
                  <a:lnTo>
                    <a:pt x="10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33" name="Oval 1239"/>
            <p:cNvSpPr>
              <a:spLocks noChangeArrowheads="1"/>
            </p:cNvSpPr>
            <p:nvPr userDrawn="1"/>
          </p:nvSpPr>
          <p:spPr bwMode="auto">
            <a:xfrm>
              <a:off x="2670801" y="450384"/>
              <a:ext cx="296862" cy="298450"/>
            </a:xfrm>
            <a:prstGeom prst="ellipse">
              <a:avLst/>
            </a:prstGeom>
            <a:solidFill>
              <a:srgbClr val="BED63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34" name="Oval 1240"/>
            <p:cNvSpPr>
              <a:spLocks noChangeArrowheads="1"/>
            </p:cNvSpPr>
            <p:nvPr userDrawn="1"/>
          </p:nvSpPr>
          <p:spPr bwMode="auto">
            <a:xfrm>
              <a:off x="2874001" y="502772"/>
              <a:ext cx="49212" cy="4762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棕色的小人看书有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3" cstate="email"/>
          <a:srcRect r="-10151" b="-1841"/>
          <a:stretch>
            <a:fillRect/>
          </a:stretch>
        </p:blipFill>
        <p:spPr>
          <a:xfrm>
            <a:off x="-258967" y="6761699"/>
            <a:ext cx="9442659" cy="914400"/>
          </a:xfrm>
          <a:custGeom>
            <a:avLst/>
            <a:gdLst>
              <a:gd name="connsiteX0" fmla="*/ 11430023 w 12590212"/>
              <a:gd name="connsiteY0" fmla="*/ 0 h 914400"/>
              <a:gd name="connsiteX1" fmla="*/ 12590212 w 12590212"/>
              <a:gd name="connsiteY1" fmla="*/ 0 h 914400"/>
              <a:gd name="connsiteX2" fmla="*/ 12590212 w 12590212"/>
              <a:gd name="connsiteY2" fmla="*/ 914400 h 914400"/>
              <a:gd name="connsiteX3" fmla="*/ 0 w 12590212"/>
              <a:gd name="connsiteY3" fmla="*/ 914400 h 914400"/>
              <a:gd name="connsiteX4" fmla="*/ 0 w 12590212"/>
              <a:gd name="connsiteY4" fmla="*/ 897878 h 914400"/>
              <a:gd name="connsiteX5" fmla="*/ 11430023 w 12590212"/>
              <a:gd name="connsiteY5" fmla="*/ 897878 h 914400"/>
              <a:gd name="connsiteX6" fmla="*/ 11430023 w 12590212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90212" h="914400">
                <a:moveTo>
                  <a:pt x="11430023" y="0"/>
                </a:moveTo>
                <a:lnTo>
                  <a:pt x="12590212" y="0"/>
                </a:lnTo>
                <a:lnTo>
                  <a:pt x="12590212" y="914400"/>
                </a:lnTo>
                <a:lnTo>
                  <a:pt x="0" y="914400"/>
                </a:lnTo>
                <a:lnTo>
                  <a:pt x="0" y="897878"/>
                </a:lnTo>
                <a:lnTo>
                  <a:pt x="11430023" y="897878"/>
                </a:lnTo>
                <a:lnTo>
                  <a:pt x="11430023" y="0"/>
                </a:lnTo>
                <a:close/>
              </a:path>
            </a:pathLst>
          </a:custGeom>
        </p:spPr>
      </p:pic>
      <p:pic>
        <p:nvPicPr>
          <p:cNvPr id="57" name="图片 56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-291698" y="7270945"/>
            <a:ext cx="32732" cy="388632"/>
          </a:xfrm>
          <a:custGeom>
            <a:avLst/>
            <a:gdLst>
              <a:gd name="connsiteX0" fmla="*/ 0 w 43643"/>
              <a:gd name="connsiteY0" fmla="*/ 0 h 388632"/>
              <a:gd name="connsiteX1" fmla="*/ 43643 w 43643"/>
              <a:gd name="connsiteY1" fmla="*/ 0 h 388632"/>
              <a:gd name="connsiteX2" fmla="*/ 43643 w 43643"/>
              <a:gd name="connsiteY2" fmla="*/ 388632 h 388632"/>
              <a:gd name="connsiteX3" fmla="*/ 0 w 43643"/>
              <a:gd name="connsiteY3" fmla="*/ 388632 h 388632"/>
              <a:gd name="connsiteX4" fmla="*/ 0 w 43643"/>
              <a:gd name="connsiteY4" fmla="*/ 0 h 38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43" h="388632">
                <a:moveTo>
                  <a:pt x="0" y="0"/>
                </a:moveTo>
                <a:lnTo>
                  <a:pt x="43643" y="0"/>
                </a:lnTo>
                <a:lnTo>
                  <a:pt x="43643" y="388632"/>
                </a:lnTo>
                <a:lnTo>
                  <a:pt x="0" y="38863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4" name="图片 53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>
          <a:xfrm>
            <a:off x="-676602" y="6356545"/>
            <a:ext cx="384903" cy="914400"/>
          </a:xfrm>
          <a:custGeom>
            <a:avLst/>
            <a:gdLst>
              <a:gd name="connsiteX0" fmla="*/ 0 w 513204"/>
              <a:gd name="connsiteY0" fmla="*/ 0 h 914400"/>
              <a:gd name="connsiteX1" fmla="*/ 513204 w 513204"/>
              <a:gd name="connsiteY1" fmla="*/ 0 h 914400"/>
              <a:gd name="connsiteX2" fmla="*/ 513204 w 513204"/>
              <a:gd name="connsiteY2" fmla="*/ 914400 h 914400"/>
              <a:gd name="connsiteX3" fmla="*/ 0 w 513204"/>
              <a:gd name="connsiteY3" fmla="*/ 914400 h 914400"/>
              <a:gd name="connsiteX4" fmla="*/ 0 w 513204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04" h="914400">
                <a:moveTo>
                  <a:pt x="0" y="0"/>
                </a:moveTo>
                <a:lnTo>
                  <a:pt x="513204" y="0"/>
                </a:lnTo>
                <a:lnTo>
                  <a:pt x="513204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2" name="组合 11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8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等腰三角形 8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弦形 9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弦形 19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7" name="直接连接符 6"/>
            <p:cNvCxnSpPr>
              <a:stCxn id="90" idx="1"/>
              <a:endCxn id="9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" name="图片 85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图片 59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2" name="图片 81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0" name="图片 39"/>
          <p:cNvPicPr>
            <a:picLocks noChangeAspect="1"/>
          </p:cNvPicPr>
          <p:nvPr userDrawn="1"/>
        </p:nvPicPr>
        <p:blipFill>
          <a:blip r:embed="rId9" cstate="email"/>
          <a:stretch>
            <a:fillRect/>
          </a:stretch>
        </p:blipFill>
        <p:spPr>
          <a:xfrm>
            <a:off x="243871" y="160454"/>
            <a:ext cx="558947" cy="68976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2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hdphoto" Target="../media/image20.wdp"/><Relationship Id="rId1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3.png"/><Relationship Id="rId2" Type="http://schemas.microsoft.com/office/2007/relationships/hdphoto" Target="../media/image22.wdp"/><Relationship Id="rId1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hdphoto" Target="../media/image14.wdp"/><Relationship Id="rId1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hdphoto" Target="../media/image16.wdp"/><Relationship Id="rId1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hdphoto" Target="../media/image18.wdp"/><Relationship Id="rId1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1"/>
          <p:cNvSpPr txBox="1"/>
          <p:nvPr/>
        </p:nvSpPr>
        <p:spPr>
          <a:xfrm>
            <a:off x="1414939" y="2188298"/>
            <a:ext cx="65151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GB Pinyinok-B" panose="02010601030101010101" pitchFamily="2" charset="-122"/>
                <a:cs typeface="Times New Roman" panose="02020603050405020304" pitchFamily="18" charset="0"/>
              </a:rPr>
              <a:t>b  p  m  f</a:t>
            </a:r>
            <a:endParaRPr lang="zh-CN" altLang="en-US" sz="9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GB Pinyinok-B" panose="02010601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70"/>
          <p:cNvSpPr txBox="1"/>
          <p:nvPr/>
        </p:nvSpPr>
        <p:spPr>
          <a:xfrm>
            <a:off x="2528320" y="787061"/>
            <a:ext cx="428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人教版小学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语文一年级</a:t>
            </a:r>
            <a:endParaRPr lang="zh-CN" altLang="en-US" sz="3200" b="1" dirty="0"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949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991901" y="873618"/>
            <a:ext cx="4996544" cy="2176828"/>
            <a:chOff x="2449284" y="1958719"/>
            <a:chExt cx="6662058" cy="2176828"/>
          </a:xfrm>
        </p:grpSpPr>
        <p:sp>
          <p:nvSpPr>
            <p:cNvPr id="8" name="矩形 7"/>
            <p:cNvSpPr/>
            <p:nvPr/>
          </p:nvSpPr>
          <p:spPr>
            <a:xfrm>
              <a:off x="2663616" y="2029239"/>
              <a:ext cx="6447726" cy="186512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96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b</a:t>
              </a:r>
              <a:r>
                <a:rPr lang="en-US" altLang="zh-CN" sz="9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     </a:t>
              </a:r>
              <a:r>
                <a:rPr lang="en-US" altLang="zh-CN" sz="9600" dirty="0" smtClean="0">
                  <a:solidFill>
                    <a:srgbClr val="0070C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p</a:t>
              </a:r>
              <a:endParaRPr lang="zh-CN" altLang="en-US" sz="9600" dirty="0">
                <a:solidFill>
                  <a:srgbClr val="0070C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cxnSp>
          <p:nvCxnSpPr>
            <p:cNvPr id="3" name="直接连接符 2"/>
            <p:cNvCxnSpPr/>
            <p:nvPr/>
          </p:nvCxnSpPr>
          <p:spPr>
            <a:xfrm flipV="1">
              <a:off x="2449284" y="195871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 flipV="1">
              <a:off x="2547257" y="2737284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 flipV="1">
              <a:off x="2547256" y="344532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V="1">
              <a:off x="2547256" y="4102890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926686" y="3783773"/>
            <a:ext cx="7845878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0"/>
              </a:lnSpc>
            </a:pP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</a:rPr>
              <a:t>右</a:t>
            </a:r>
            <a:r>
              <a:rPr lang="zh-CN" altLang="en-US" sz="3600" u="wavyHeavy" dirty="0">
                <a:uFill>
                  <a:solidFill>
                    <a:srgbClr val="FF0000"/>
                  </a:solidFill>
                </a:uFill>
                <a:latin typeface="微软雅黑" panose="020B0503020204020204" charset="-122"/>
                <a:ea typeface="微软雅黑" panose="020B0503020204020204" charset="-122"/>
              </a:rPr>
              <a:t>下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</a:rPr>
              <a:t>半圆</a:t>
            </a:r>
            <a:r>
              <a:rPr lang="zh-CN" altLang="en-US" sz="4400" dirty="0" smtClean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4400" dirty="0" err="1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bbb</a:t>
            </a:r>
            <a:r>
              <a:rPr lang="en-US" altLang="zh-CN" sz="4400" dirty="0" smtClean="0">
                <a:latin typeface="微软雅黑" panose="020B0503020204020204" charset="-122"/>
                <a:ea typeface="微软雅黑" panose="020B0503020204020204" charset="-122"/>
              </a:rPr>
              <a:t>, 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</a:rPr>
              <a:t>右</a:t>
            </a:r>
            <a:r>
              <a:rPr lang="zh-CN" altLang="en-US" sz="3600" u="wavyHeavy" dirty="0" smtClean="0">
                <a:uFill>
                  <a:solidFill>
                    <a:srgbClr val="0070C0"/>
                  </a:solidFill>
                </a:uFill>
                <a:latin typeface="微软雅黑" panose="020B0503020204020204" charset="-122"/>
                <a:ea typeface="微软雅黑" panose="020B0503020204020204" charset="-122"/>
              </a:rPr>
              <a:t>上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</a:rPr>
              <a:t>半圆 </a:t>
            </a:r>
            <a:r>
              <a:rPr lang="en-US" altLang="zh-CN" sz="4400" dirty="0" err="1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ppp</a:t>
            </a:r>
            <a:endParaRPr lang="en-US" altLang="zh-CN" sz="4400" dirty="0" smtClean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ts val="8000"/>
              </a:lnSpc>
            </a:pP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</a:rPr>
              <a:t>左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</a:rPr>
              <a:t>拇指朝</a:t>
            </a:r>
            <a:r>
              <a:rPr lang="zh-CN" altLang="en-US" sz="3600" u="wavyHeavy" dirty="0" smtClean="0">
                <a:uFill>
                  <a:solidFill>
                    <a:srgbClr val="FF0000"/>
                  </a:solidFill>
                </a:uFill>
                <a:latin typeface="微软雅黑" panose="020B0503020204020204" charset="-122"/>
                <a:ea typeface="微软雅黑" panose="020B0503020204020204" charset="-122"/>
              </a:rPr>
              <a:t>上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4400" dirty="0" err="1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bbb</a:t>
            </a:r>
            <a:r>
              <a:rPr lang="en-US" altLang="zh-CN" sz="4400" dirty="0" smtClean="0">
                <a:latin typeface="微软雅黑" panose="020B0503020204020204" charset="-122"/>
                <a:ea typeface="微软雅黑" panose="020B0503020204020204" charset="-122"/>
              </a:rPr>
              <a:t>, 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</a:rPr>
              <a:t>左拇指朝</a:t>
            </a:r>
            <a:r>
              <a:rPr lang="zh-CN" altLang="en-US" sz="3600" u="wavyHeavy" dirty="0" smtClean="0">
                <a:uFill>
                  <a:solidFill>
                    <a:srgbClr val="0070C0"/>
                  </a:solidFill>
                </a:uFill>
                <a:latin typeface="微软雅黑" panose="020B0503020204020204" charset="-122"/>
                <a:ea typeface="微软雅黑" panose="020B0503020204020204" charset="-122"/>
              </a:rPr>
              <a:t>下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4400" dirty="0" err="1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ppp</a:t>
            </a:r>
            <a:endParaRPr lang="zh-CN" altLang="en-US" sz="44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903603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我会认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975629" y="1596532"/>
            <a:ext cx="3253147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zh-CN" altLang="en-US" sz="28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图上画的小朋友，</a:t>
            </a:r>
            <a:endParaRPr lang="en-US" altLang="zh-CN" sz="2800" dirty="0" smtClean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ts val="5000"/>
              </a:lnSpc>
            </a:pPr>
            <a:r>
              <a:rPr lang="zh-CN" altLang="en-US" sz="28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他</a:t>
            </a:r>
            <a:r>
              <a:rPr lang="zh-CN" altLang="en-US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们</a:t>
            </a:r>
            <a:r>
              <a:rPr lang="zh-CN" altLang="en-US" sz="28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在干什么？</a:t>
            </a:r>
            <a:endParaRPr lang="en-US" altLang="zh-CN" sz="28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764105" y="2531879"/>
            <a:ext cx="314733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         </a:t>
            </a:r>
            <a:r>
              <a:rPr lang="en-US" altLang="zh-CN" sz="4000" dirty="0" err="1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mén</a:t>
            </a:r>
            <a:r>
              <a:rPr lang="en-US" altLang="zh-CN" sz="4400" dirty="0" smtClean="0"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en-US" altLang="zh-CN" sz="4400" dirty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400" dirty="0" smtClean="0">
                <a:latin typeface="微软雅黑" panose="020B0503020204020204" charset="-122"/>
                <a:ea typeface="微软雅黑" panose="020B0503020204020204" charset="-122"/>
              </a:rPr>
              <a:t>两 扇 门 里</a:t>
            </a:r>
            <a:r>
              <a:rPr lang="en-US" altLang="zh-CN" sz="4400" dirty="0" smtClean="0"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endParaRPr lang="en-US" altLang="zh-CN" sz="4400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40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        </a:t>
            </a:r>
            <a:r>
              <a:rPr lang="en-US" altLang="zh-CN" sz="4000" dirty="0" err="1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mí</a:t>
            </a:r>
            <a:r>
              <a:rPr lang="en-US" altLang="zh-CN" sz="60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 </a:t>
            </a:r>
            <a:r>
              <a:rPr lang="en-US" altLang="zh-CN" sz="6000" dirty="0" smtClean="0"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en-US" altLang="zh-CN" sz="6000" dirty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400" dirty="0" smtClean="0">
                <a:latin typeface="微软雅黑" panose="020B0503020204020204" charset="-122"/>
                <a:ea typeface="微软雅黑" panose="020B0503020204020204" charset="-122"/>
              </a:rPr>
              <a:t>捉   迷   藏</a:t>
            </a:r>
            <a:endParaRPr lang="zh-CN" altLang="en-US" sz="4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753916" y="3688421"/>
            <a:ext cx="822437" cy="178510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11000" dirty="0" smtClean="0">
                <a:solidFill>
                  <a:srgbClr val="FF0000"/>
                </a:solidFill>
              </a:rPr>
              <a:t>m</a:t>
            </a:r>
            <a:endParaRPr lang="zh-CN" altLang="en-US" sz="11000" dirty="0">
              <a:solidFill>
                <a:srgbClr val="FF0000"/>
              </a:solidFill>
            </a:endParaRPr>
          </a:p>
        </p:txBody>
      </p:sp>
      <p:sp>
        <p:nvSpPr>
          <p:cNvPr id="6" name="右箭头 5"/>
          <p:cNvSpPr/>
          <p:nvPr/>
        </p:nvSpPr>
        <p:spPr>
          <a:xfrm>
            <a:off x="6837825" y="4468526"/>
            <a:ext cx="742715" cy="4898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99668" l="0" r="100000">
                        <a14:foregroundMark x1="68726" y1="53488" x2="82625" y2="56811"/>
                        <a14:foregroundMark x1="44402" y1="81063" x2="44402" y2="84718"/>
                        <a14:foregroundMark x1="39768" y1="83721" x2="41313" y2="833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2380" y="1325410"/>
            <a:ext cx="2544740" cy="3943199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903602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</a:t>
            </a:r>
            <a:r>
              <a:rPr lang="zh-CN" altLang="en-US" sz="3200" b="1" dirty="0" smtClean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会</a:t>
            </a:r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读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1"/>
          <p:cNvSpPr>
            <a:spLocks noChangeArrowheads="1"/>
          </p:cNvSpPr>
          <p:nvPr/>
        </p:nvSpPr>
        <p:spPr bwMode="auto">
          <a:xfrm>
            <a:off x="2420762" y="3987335"/>
            <a:ext cx="17624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en-US" altLang="zh-CN" sz="2400" dirty="0">
                <a:latin typeface="GB Pinyinok-B" panose="02010601030101010101" pitchFamily="2" charset="-122"/>
                <a:ea typeface="GB Pinyinok-B" panose="02010601030101010101" pitchFamily="2" charset="-122"/>
              </a:rPr>
              <a:t> </a:t>
            </a:r>
            <a:endParaRPr lang="en-US" altLang="zh-CN" sz="2400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  <p:sp>
        <p:nvSpPr>
          <p:cNvPr id="13" name="矩形 1"/>
          <p:cNvSpPr>
            <a:spLocks noChangeArrowheads="1"/>
          </p:cNvSpPr>
          <p:nvPr/>
        </p:nvSpPr>
        <p:spPr bwMode="auto">
          <a:xfrm>
            <a:off x="1611488" y="1590120"/>
            <a:ext cx="6257924" cy="2160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2800" dirty="0" smtClean="0">
                <a:latin typeface="微软雅黑" panose="020B0503020204020204" charset="-122"/>
                <a:ea typeface="微软雅黑" panose="020B0503020204020204" charset="-122"/>
              </a:rPr>
              <a:t>m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</a:rPr>
              <a:t>是鼻音，发音时先把双唇闭合，舌后缩，气流从鼻腔出来，然后张开嘴，声带颤动，要读得又短又轻哦！跟我一起试试看：</a:t>
            </a:r>
            <a:endParaRPr lang="en-US" altLang="zh-CN" sz="2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11488" y="4402833"/>
            <a:ext cx="6591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</a:rPr>
              <a:t>我采蘑菇，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m </a:t>
            </a:r>
            <a:r>
              <a:rPr lang="en-US" altLang="zh-CN" sz="2800" b="1" dirty="0" err="1" smtClean="0">
                <a:latin typeface="微软雅黑" panose="020B0503020204020204" charset="-122"/>
                <a:ea typeface="微软雅黑" panose="020B0503020204020204" charset="-122"/>
              </a:rPr>
              <a:t>m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800" b="1" dirty="0" err="1" smtClean="0">
                <a:latin typeface="微软雅黑" panose="020B0503020204020204" charset="-122"/>
                <a:ea typeface="微软雅黑" panose="020B0503020204020204" charset="-122"/>
              </a:rPr>
              <a:t>m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</a:rPr>
              <a:t>小驴拉磨，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m </a:t>
            </a:r>
            <a:r>
              <a:rPr lang="en-US" altLang="zh-CN" sz="2800" b="1" dirty="0" err="1" smtClean="0">
                <a:latin typeface="微软雅黑" panose="020B0503020204020204" charset="-122"/>
                <a:ea typeface="微软雅黑" panose="020B0503020204020204" charset="-122"/>
              </a:rPr>
              <a:t>m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800" b="1" dirty="0" err="1" smtClean="0">
                <a:latin typeface="微软雅黑" panose="020B0503020204020204" charset="-122"/>
                <a:ea typeface="微软雅黑" panose="020B0503020204020204" charset="-122"/>
              </a:rPr>
              <a:t>m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zh-CN" altLang="en-US" sz="28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03603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我会写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929689" y="2922294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929689" y="3640750"/>
            <a:ext cx="2302329" cy="1632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929689" y="2203837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917442" y="4359208"/>
            <a:ext cx="2302329" cy="1632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917442" y="2922294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1505271" y="2279721"/>
            <a:ext cx="90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354678" y="2391153"/>
            <a:ext cx="9062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>
                <a:latin typeface="GB Pinyinok-B" panose="02010601030101010101" pitchFamily="2" charset="-122"/>
                <a:ea typeface="GB Pinyinok-B" panose="02010601030101010101" pitchFamily="2" charset="-122"/>
              </a:rPr>
              <a:t>m</a:t>
            </a:r>
            <a:endParaRPr lang="zh-CN" altLang="en-US" sz="9600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529764" y="3700308"/>
            <a:ext cx="90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366728" y="2003781"/>
            <a:ext cx="1080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第一线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378975" y="2722239"/>
            <a:ext cx="1067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第二线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366728" y="3440695"/>
            <a:ext cx="1080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第三线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391221" y="4159152"/>
            <a:ext cx="1055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第四线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638676" y="2948498"/>
            <a:ext cx="1538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分</a:t>
            </a:r>
            <a:r>
              <a:rPr lang="en-US" altLang="zh-CN" sz="4000" dirty="0"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笔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左大括号 5"/>
          <p:cNvSpPr/>
          <p:nvPr/>
        </p:nvSpPr>
        <p:spPr>
          <a:xfrm>
            <a:off x="6176877" y="2501470"/>
            <a:ext cx="83387" cy="1685955"/>
          </a:xfrm>
          <a:prstGeom prst="leftBrace">
            <a:avLst/>
          </a:prstGeom>
          <a:solidFill>
            <a:schemeClr val="tx1"/>
          </a:solidFill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6527347" y="2309413"/>
            <a:ext cx="1845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左边竖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556516" y="3818092"/>
            <a:ext cx="18159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再</a:t>
            </a:r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半门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99520" y="2760281"/>
            <a:ext cx="4085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l</a:t>
            </a:r>
            <a:endParaRPr lang="zh-CN" altLang="en-US" sz="6600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45136" y="2407482"/>
            <a:ext cx="6757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n</a:t>
            </a:r>
            <a:endParaRPr lang="zh-CN" altLang="en-US" sz="9600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556516" y="3122349"/>
            <a:ext cx="18159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右半门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  <p:bldP spid="6" grpId="0" animBg="1"/>
      <p:bldP spid="7" grpId="0"/>
      <p:bldP spid="27" grpId="0"/>
      <p:bldP spid="3" grpId="0"/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903603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我会认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327393" y="1188852"/>
            <a:ext cx="3253147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zh-CN" altLang="en-US" sz="28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图上画的</a:t>
            </a:r>
            <a:r>
              <a:rPr lang="zh-CN" altLang="en-US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老爷爷</a:t>
            </a:r>
            <a:r>
              <a:rPr lang="zh-CN" altLang="en-US" sz="28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，</a:t>
            </a:r>
            <a:endParaRPr lang="en-US" altLang="zh-CN" sz="2800" dirty="0" smtClean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ts val="5000"/>
              </a:lnSpc>
            </a:pPr>
            <a:r>
              <a:rPr lang="zh-CN" altLang="en-US" sz="28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手里拿什么？</a:t>
            </a:r>
            <a:endParaRPr lang="en-US" altLang="zh-CN" sz="28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580947" y="2563586"/>
            <a:ext cx="379362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latin typeface="GB Pinyinok-B" panose="02010601030101010101" pitchFamily="2" charset="-122"/>
                <a:ea typeface="GB Pinyinok-B" panose="02010601030101010101" pitchFamily="2" charset="-122"/>
              </a:rPr>
              <a:t>            </a:t>
            </a:r>
            <a:r>
              <a:rPr lang="en-US" altLang="zh-CN" sz="60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 </a:t>
            </a:r>
            <a:r>
              <a:rPr lang="en-US" altLang="zh-CN" sz="6000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4000" dirty="0" err="1">
                <a:latin typeface="GB Pinyinok-B" panose="02010601030101010101" pitchFamily="2" charset="-122"/>
                <a:ea typeface="GB Pinyinok-B" panose="02010601030101010101" pitchFamily="2" charset="-122"/>
              </a:rPr>
              <a:t>fó</a:t>
            </a:r>
            <a:r>
              <a:rPr lang="en-US" altLang="zh-CN" sz="6000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en-US" altLang="zh-CN" sz="6000" dirty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400" dirty="0" smtClean="0">
                <a:latin typeface="微软雅黑" panose="020B0503020204020204" charset="-122"/>
                <a:ea typeface="微软雅黑" panose="020B0503020204020204" charset="-122"/>
              </a:rPr>
              <a:t>左 手 弥 勒 佛</a:t>
            </a:r>
            <a:endParaRPr lang="en-US" altLang="zh-CN" sz="4400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4000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  <a:p>
            <a:r>
              <a:rPr lang="zh-CN" altLang="en-US" sz="4400" dirty="0" smtClean="0">
                <a:latin typeface="微软雅黑" panose="020B0503020204020204" charset="-122"/>
                <a:ea typeface="微软雅黑" panose="020B0503020204020204" charset="-122"/>
              </a:rPr>
              <a:t>右 手 拄 拐 杖</a:t>
            </a:r>
            <a:endParaRPr lang="zh-CN" altLang="en-US" sz="4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903264" y="3728433"/>
            <a:ext cx="857250" cy="178510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11000" dirty="0" smtClean="0">
                <a:solidFill>
                  <a:srgbClr val="FF0000"/>
                </a:solidFill>
              </a:rPr>
              <a:t>f</a:t>
            </a:r>
            <a:endParaRPr lang="zh-CN" altLang="en-US" sz="11000" dirty="0">
              <a:solidFill>
                <a:srgbClr val="FF0000"/>
              </a:solidFill>
            </a:endParaRPr>
          </a:p>
        </p:txBody>
      </p:sp>
      <p:sp>
        <p:nvSpPr>
          <p:cNvPr id="6" name="右箭头 5"/>
          <p:cNvSpPr/>
          <p:nvPr/>
        </p:nvSpPr>
        <p:spPr>
          <a:xfrm>
            <a:off x="7209182" y="4376058"/>
            <a:ext cx="742715" cy="4898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733" r="100000">
                        <a14:foregroundMark x1="30403" y1="17143" x2="25275" y2="89524"/>
                        <a14:foregroundMark x1="34799" y1="17143" x2="36996" y2="3079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1028" y="1121361"/>
            <a:ext cx="2702752" cy="415807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email"/>
          <a:srcRect l="7268" r="4470" b="1924"/>
          <a:stretch>
            <a:fillRect/>
          </a:stretch>
        </p:blipFill>
        <p:spPr>
          <a:xfrm>
            <a:off x="1236890" y="1471422"/>
            <a:ext cx="1898196" cy="3394493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903602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</a:t>
            </a:r>
            <a:r>
              <a:rPr lang="zh-CN" altLang="en-US" sz="3200" b="1" dirty="0" smtClean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会</a:t>
            </a:r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读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矩形 1"/>
          <p:cNvSpPr>
            <a:spLocks noChangeArrowheads="1"/>
          </p:cNvSpPr>
          <p:nvPr/>
        </p:nvSpPr>
        <p:spPr bwMode="auto">
          <a:xfrm>
            <a:off x="1611489" y="1320699"/>
            <a:ext cx="5694186" cy="2160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</a:rPr>
              <a:t>读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</a:rPr>
              <a:t>时，上齿轻触下唇形成窄缝，让气流从缝中摩擦而出，声带不颤动，要读得又短又轻噢！跟我一起试试看：</a:t>
            </a:r>
            <a:endParaRPr lang="en-US" altLang="zh-CN" sz="2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11489" y="3730983"/>
            <a:ext cx="5360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</a:rPr>
              <a:t>阿弥陀佛，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f </a:t>
            </a:r>
            <a:r>
              <a:rPr lang="en-US" altLang="zh-CN" sz="2800" b="1" dirty="0" err="1" smtClean="0"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800" b="1" dirty="0" err="1" smtClean="0"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</a:rPr>
              <a:t>大家看佛，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f </a:t>
            </a:r>
            <a:r>
              <a:rPr lang="en-US" altLang="zh-CN" sz="2800" b="1" dirty="0" err="1" smtClean="0"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800" b="1" dirty="0" err="1" smtClean="0"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zh-CN" altLang="en-US" sz="28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03603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我会写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347678" y="2003781"/>
            <a:ext cx="1080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第一线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359925" y="2722239"/>
            <a:ext cx="99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第二线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347678" y="3440695"/>
            <a:ext cx="1005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第三线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372171" y="4159152"/>
            <a:ext cx="1055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第四线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524375" y="2948498"/>
            <a:ext cx="16525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分</a:t>
            </a:r>
            <a:r>
              <a:rPr lang="en-US" altLang="zh-CN" sz="4000" dirty="0" smtClean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笔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898392" y="2203836"/>
            <a:ext cx="2314576" cy="2171700"/>
            <a:chOff x="1769356" y="2203836"/>
            <a:chExt cx="3086101" cy="2171700"/>
          </a:xfrm>
        </p:grpSpPr>
        <p:cxnSp>
          <p:nvCxnSpPr>
            <p:cNvPr id="8" name="直接连接符 7"/>
            <p:cNvCxnSpPr/>
            <p:nvPr/>
          </p:nvCxnSpPr>
          <p:spPr>
            <a:xfrm>
              <a:off x="1785685" y="2922293"/>
              <a:ext cx="3069772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1785685" y="2203836"/>
              <a:ext cx="3069772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1769356" y="4359207"/>
              <a:ext cx="3069772" cy="16329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8" name="文本框 17"/>
            <p:cNvSpPr txBox="1"/>
            <p:nvPr/>
          </p:nvSpPr>
          <p:spPr>
            <a:xfrm>
              <a:off x="3336897" y="2403891"/>
              <a:ext cx="120831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96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f</a:t>
              </a:r>
              <a:endParaRPr lang="zh-CN" altLang="en-US" sz="96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1" cstate="email"/>
            <a:stretch>
              <a:fillRect/>
            </a:stretch>
          </p:blipFill>
          <p:spPr>
            <a:xfrm>
              <a:off x="2273499" y="2492329"/>
              <a:ext cx="638175" cy="11906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6" name="直接连接符 15"/>
            <p:cNvCxnSpPr/>
            <p:nvPr/>
          </p:nvCxnSpPr>
          <p:spPr>
            <a:xfrm>
              <a:off x="1769356" y="2922293"/>
              <a:ext cx="3069772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1785685" y="3640750"/>
              <a:ext cx="3069772" cy="16329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6" name="左大括号 5"/>
          <p:cNvSpPr/>
          <p:nvPr/>
        </p:nvSpPr>
        <p:spPr>
          <a:xfrm>
            <a:off x="6176877" y="2501470"/>
            <a:ext cx="83387" cy="1685955"/>
          </a:xfrm>
          <a:prstGeom prst="leftBrace">
            <a:avLst/>
          </a:prstGeom>
          <a:solidFill>
            <a:schemeClr val="tx1"/>
          </a:solidFill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6527347" y="2309413"/>
            <a:ext cx="1921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弯弯竖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556516" y="3818092"/>
            <a:ext cx="1892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短短横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6" grpId="0" animBg="1"/>
      <p:bldP spid="7" grpId="0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2388871" y="1193401"/>
            <a:ext cx="5536881" cy="3890380"/>
            <a:chOff x="1838961" y="646665"/>
            <a:chExt cx="7382508" cy="3890380"/>
          </a:xfrm>
        </p:grpSpPr>
        <p:grpSp>
          <p:nvGrpSpPr>
            <p:cNvPr id="14" name="组合 13"/>
            <p:cNvGrpSpPr/>
            <p:nvPr/>
          </p:nvGrpSpPr>
          <p:grpSpPr>
            <a:xfrm>
              <a:off x="1838961" y="646665"/>
              <a:ext cx="5587999" cy="1743075"/>
              <a:chOff x="1838961" y="619125"/>
              <a:chExt cx="5587999" cy="1743075"/>
            </a:xfrm>
          </p:grpSpPr>
          <p:sp>
            <p:nvSpPr>
              <p:cNvPr id="2" name="文本框 1"/>
              <p:cNvSpPr txBox="1"/>
              <p:nvPr/>
            </p:nvSpPr>
            <p:spPr>
              <a:xfrm>
                <a:off x="1838961" y="619125"/>
                <a:ext cx="558799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4800" dirty="0" smtClean="0">
                    <a:solidFill>
                      <a:srgbClr val="0070C0"/>
                    </a:solidFill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b    </a:t>
                </a:r>
                <a:r>
                  <a:rPr lang="en-US" altLang="zh-CN" sz="4800" dirty="0">
                    <a:solidFill>
                      <a:srgbClr val="0070C0"/>
                    </a:solidFill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ā     </a:t>
                </a:r>
                <a:r>
                  <a:rPr lang="en-US" altLang="zh-CN" sz="4800" dirty="0" err="1" smtClean="0">
                    <a:solidFill>
                      <a:srgbClr val="0070C0"/>
                    </a:solidFill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bā</a:t>
                </a:r>
                <a:r>
                  <a:rPr lang="en-US" altLang="zh-CN" sz="4800" dirty="0" smtClean="0">
                    <a:solidFill>
                      <a:srgbClr val="0070C0"/>
                    </a:solidFill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    </a:t>
                </a:r>
                <a:endParaRPr lang="zh-CN" altLang="en-US" sz="4800" dirty="0">
                  <a:solidFill>
                    <a:srgbClr val="0070C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endParaRPr>
              </a:p>
            </p:txBody>
          </p:sp>
          <p:sp>
            <p:nvSpPr>
              <p:cNvPr id="13" name="右箭头 12"/>
              <p:cNvSpPr/>
              <p:nvPr/>
            </p:nvSpPr>
            <p:spPr>
              <a:xfrm>
                <a:off x="2575560" y="1188720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右箭头 14"/>
              <p:cNvSpPr/>
              <p:nvPr/>
            </p:nvSpPr>
            <p:spPr>
              <a:xfrm>
                <a:off x="4632960" y="1234440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右箭头 17"/>
              <p:cNvSpPr/>
              <p:nvPr/>
            </p:nvSpPr>
            <p:spPr>
              <a:xfrm>
                <a:off x="4648200" y="2103120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1868170" y="1530985"/>
              <a:ext cx="7353299" cy="3006060"/>
              <a:chOff x="1868170" y="1554491"/>
              <a:chExt cx="7353299" cy="3006060"/>
            </a:xfrm>
          </p:grpSpPr>
          <p:sp>
            <p:nvSpPr>
              <p:cNvPr id="17" name="文本框 16"/>
              <p:cNvSpPr txBox="1"/>
              <p:nvPr/>
            </p:nvSpPr>
            <p:spPr>
              <a:xfrm>
                <a:off x="1905002" y="1554491"/>
                <a:ext cx="613409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4800" dirty="0" smtClean="0">
                    <a:solidFill>
                      <a:srgbClr val="0070C0"/>
                    </a:solidFill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b    1     </a:t>
                </a:r>
                <a:r>
                  <a:rPr lang="en-US" altLang="zh-CN" sz="4800" dirty="0" err="1" smtClean="0">
                    <a:solidFill>
                      <a:srgbClr val="0070C0"/>
                    </a:solidFill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bá</a:t>
                </a:r>
                <a:r>
                  <a:rPr lang="en-US" altLang="zh-CN" sz="4800" dirty="0" smtClean="0">
                    <a:solidFill>
                      <a:srgbClr val="0070C0"/>
                    </a:solidFill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  </a:t>
                </a:r>
                <a:endParaRPr lang="zh-CN" altLang="en-US" sz="4800" dirty="0">
                  <a:solidFill>
                    <a:srgbClr val="0070C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endParaRPr>
              </a:p>
            </p:txBody>
          </p:sp>
          <p:grpSp>
            <p:nvGrpSpPr>
              <p:cNvPr id="19" name="组合 18"/>
              <p:cNvGrpSpPr/>
              <p:nvPr/>
            </p:nvGrpSpPr>
            <p:grpSpPr>
              <a:xfrm>
                <a:off x="1868170" y="2099489"/>
                <a:ext cx="7353299" cy="2087880"/>
                <a:chOff x="1845310" y="274320"/>
                <a:chExt cx="7353299" cy="2087880"/>
              </a:xfrm>
            </p:grpSpPr>
            <p:sp>
              <p:nvSpPr>
                <p:cNvPr id="20" name="文本框 19"/>
                <p:cNvSpPr txBox="1"/>
                <p:nvPr/>
              </p:nvSpPr>
              <p:spPr>
                <a:xfrm>
                  <a:off x="1845310" y="634275"/>
                  <a:ext cx="7353299" cy="12003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en-US" altLang="zh-CN" sz="4800" dirty="0">
                      <a:solidFill>
                        <a:srgbClr val="0070C0"/>
                      </a:solidFill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b </a:t>
                  </a:r>
                  <a:r>
                    <a:rPr lang="en-US" altLang="zh-CN" sz="4800" dirty="0" smtClean="0">
                      <a:solidFill>
                        <a:srgbClr val="0070C0"/>
                      </a:solidFill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   2     </a:t>
                  </a:r>
                  <a:r>
                    <a:rPr lang="en-US" altLang="zh-CN" sz="4800" dirty="0" err="1" smtClean="0">
                      <a:solidFill>
                        <a:srgbClr val="0070C0"/>
                      </a:solidFill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bǎ</a:t>
                  </a:r>
                  <a:r>
                    <a:rPr lang="en-US" altLang="zh-CN" sz="4800" dirty="0" smtClean="0">
                      <a:solidFill>
                        <a:srgbClr val="0070C0"/>
                      </a:solidFill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          </a:t>
                  </a:r>
                  <a:endParaRPr lang="zh-CN" altLang="en-US" sz="4800" dirty="0">
                    <a:solidFill>
                      <a:srgbClr val="0070C0"/>
                    </a:solidFill>
                    <a:latin typeface="GB Pinyinok-B" panose="02010601030101010101" pitchFamily="2" charset="-122"/>
                    <a:ea typeface="GB Pinyinok-B" panose="02010601030101010101" pitchFamily="2" charset="-122"/>
                  </a:endParaRPr>
                </a:p>
              </p:txBody>
            </p:sp>
            <p:sp>
              <p:nvSpPr>
                <p:cNvPr id="21" name="右箭头 20"/>
                <p:cNvSpPr/>
                <p:nvPr/>
              </p:nvSpPr>
              <p:spPr>
                <a:xfrm>
                  <a:off x="2575560" y="1188720"/>
                  <a:ext cx="1112520" cy="25908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2" name="右箭头 21"/>
                <p:cNvSpPr/>
                <p:nvPr/>
              </p:nvSpPr>
              <p:spPr>
                <a:xfrm>
                  <a:off x="4632960" y="1234440"/>
                  <a:ext cx="1112520" cy="25908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3" name="右箭头 22"/>
                <p:cNvSpPr/>
                <p:nvPr/>
              </p:nvSpPr>
              <p:spPr>
                <a:xfrm>
                  <a:off x="4648200" y="2103120"/>
                  <a:ext cx="1112520" cy="25908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5" name="右箭头 24"/>
                <p:cNvSpPr/>
                <p:nvPr/>
              </p:nvSpPr>
              <p:spPr>
                <a:xfrm>
                  <a:off x="2590800" y="2087880"/>
                  <a:ext cx="1112520" cy="25908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8" name="右箭头 27"/>
                <p:cNvSpPr/>
                <p:nvPr/>
              </p:nvSpPr>
              <p:spPr>
                <a:xfrm>
                  <a:off x="2514600" y="274320"/>
                  <a:ext cx="1112520" cy="25908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7" name="文本框 26"/>
              <p:cNvSpPr txBox="1"/>
              <p:nvPr/>
            </p:nvSpPr>
            <p:spPr>
              <a:xfrm>
                <a:off x="1905579" y="3360222"/>
                <a:ext cx="57594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4800" dirty="0" smtClean="0">
                    <a:solidFill>
                      <a:srgbClr val="0070C0"/>
                    </a:solidFill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b    </a:t>
                </a:r>
                <a:r>
                  <a:rPr lang="en-US" altLang="zh-CN" sz="4800" dirty="0" smtClean="0">
                    <a:solidFill>
                      <a:srgbClr val="0070C0"/>
                    </a:solidFill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3     </a:t>
                </a:r>
                <a:r>
                  <a:rPr lang="en-US" altLang="zh-CN" sz="4800" dirty="0" err="1" smtClean="0">
                    <a:solidFill>
                      <a:srgbClr val="0070C0"/>
                    </a:solidFill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bà</a:t>
                </a:r>
                <a:r>
                  <a:rPr lang="en-US" altLang="zh-CN" sz="4800" dirty="0" smtClean="0">
                    <a:solidFill>
                      <a:srgbClr val="0070C0"/>
                    </a:solidFill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 </a:t>
                </a:r>
                <a:endParaRPr lang="zh-CN" altLang="en-US" sz="4800" dirty="0">
                  <a:solidFill>
                    <a:srgbClr val="0070C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endParaRPr>
              </a:p>
            </p:txBody>
          </p:sp>
        </p:grp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211439" y="1546354"/>
            <a:ext cx="7456312" cy="3939540"/>
            <a:chOff x="2478852" y="1794004"/>
            <a:chExt cx="9941749" cy="3939540"/>
          </a:xfrm>
        </p:grpSpPr>
        <p:sp>
          <p:nvSpPr>
            <p:cNvPr id="3" name="文本框 2"/>
            <p:cNvSpPr txBox="1"/>
            <p:nvPr/>
          </p:nvSpPr>
          <p:spPr>
            <a:xfrm>
              <a:off x="2478852" y="1794004"/>
              <a:ext cx="9941749" cy="39395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latin typeface="微软雅黑" panose="020B0503020204020204" charset="-122"/>
                  <a:ea typeface="微软雅黑" panose="020B0503020204020204" charset="-122"/>
                </a:rPr>
                <a:t>下面都是</a:t>
              </a:r>
              <a:r>
                <a:rPr lang="en-US" altLang="zh-CN" sz="2800" b="1" dirty="0" smtClean="0">
                  <a:latin typeface="微软雅黑" panose="020B0503020204020204" charset="-122"/>
                  <a:ea typeface="微软雅黑" panose="020B0503020204020204" charset="-122"/>
                </a:rPr>
                <a:t>b</a:t>
              </a:r>
              <a:r>
                <a:rPr lang="zh-CN" altLang="en-US" sz="2800" b="1" dirty="0" smtClean="0">
                  <a:latin typeface="微软雅黑" panose="020B0503020204020204" charset="-122"/>
                  <a:ea typeface="微软雅黑" panose="020B0503020204020204" charset="-122"/>
                </a:rPr>
                <a:t>的好朋友，</a:t>
              </a:r>
              <a:endPara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endParaRPr>
            </a:p>
            <a:p>
              <a:r>
                <a:rPr lang="zh-CN" altLang="en-US" sz="2800" b="1" dirty="0" smtClean="0">
                  <a:latin typeface="微软雅黑" panose="020B0503020204020204" charset="-122"/>
                  <a:ea typeface="微软雅黑" panose="020B0503020204020204" charset="-122"/>
                </a:rPr>
                <a:t>你能拼一拼，读一读吗？</a:t>
              </a:r>
              <a:endPara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endParaRPr>
            </a:p>
            <a:p>
              <a:endParaRPr lang="en-US" altLang="zh-CN" sz="1400" b="1" dirty="0">
                <a:latin typeface="微软雅黑" panose="020B0503020204020204" charset="-122"/>
                <a:ea typeface="微软雅黑" panose="020B0503020204020204" charset="-122"/>
              </a:endParaRPr>
            </a:p>
            <a:p>
              <a:r>
                <a:rPr lang="en-US" altLang="zh-CN" sz="6000" b="1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      </a:t>
              </a:r>
              <a:r>
                <a:rPr lang="en-US" altLang="zh-CN" sz="6000" b="1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b</a:t>
              </a:r>
              <a:endParaRPr lang="en-US" altLang="zh-CN" sz="6000" b="1" dirty="0" smtClean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  <a:p>
              <a:endParaRPr lang="en-US" altLang="zh-CN" sz="6000" b="1" dirty="0" smtClean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  <a:p>
              <a:r>
                <a:rPr lang="en-US" altLang="zh-CN" sz="6000" b="1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ǎ   </a:t>
              </a:r>
              <a:r>
                <a:rPr lang="en-US" altLang="zh-CN" sz="6000" b="1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ō   ǐ    ù</a:t>
              </a:r>
              <a:endParaRPr lang="zh-CN" altLang="en-US" sz="6000" b="1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grpSp>
          <p:nvGrpSpPr>
            <p:cNvPr id="36" name="组合 35"/>
            <p:cNvGrpSpPr/>
            <p:nvPr/>
          </p:nvGrpSpPr>
          <p:grpSpPr>
            <a:xfrm>
              <a:off x="3061722" y="4068147"/>
              <a:ext cx="6194245" cy="700801"/>
              <a:chOff x="3061722" y="4068147"/>
              <a:chExt cx="6194245" cy="877077"/>
            </a:xfrm>
          </p:grpSpPr>
          <p:cxnSp>
            <p:nvCxnSpPr>
              <p:cNvPr id="5" name="直接连接符 4"/>
              <p:cNvCxnSpPr/>
              <p:nvPr/>
            </p:nvCxnSpPr>
            <p:spPr>
              <a:xfrm flipH="1">
                <a:off x="3061722" y="4068147"/>
                <a:ext cx="2402367" cy="87707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直接连接符 6"/>
              <p:cNvCxnSpPr/>
              <p:nvPr/>
            </p:nvCxnSpPr>
            <p:spPr>
              <a:xfrm flipH="1">
                <a:off x="5243805" y="4413379"/>
                <a:ext cx="440569" cy="5318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6244523" y="4413379"/>
                <a:ext cx="632093" cy="39655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6337517" y="4068147"/>
                <a:ext cx="2918450" cy="87707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611488" y="1212979"/>
            <a:ext cx="6955973" cy="4524315"/>
            <a:chOff x="2148651" y="1212979"/>
            <a:chExt cx="9274630" cy="4524315"/>
          </a:xfrm>
        </p:grpSpPr>
        <p:sp>
          <p:nvSpPr>
            <p:cNvPr id="3" name="文本框 2"/>
            <p:cNvSpPr txBox="1"/>
            <p:nvPr/>
          </p:nvSpPr>
          <p:spPr>
            <a:xfrm>
              <a:off x="2148651" y="1212979"/>
              <a:ext cx="9274630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 smtClean="0">
                  <a:latin typeface="微软雅黑" panose="020B0503020204020204" charset="-122"/>
                  <a:ea typeface="微软雅黑" panose="020B0503020204020204" charset="-122"/>
                </a:rPr>
                <a:t>下面都是</a:t>
              </a:r>
              <a:r>
                <a:rPr lang="en-US" altLang="zh-CN" sz="4400" b="1" dirty="0">
                  <a:latin typeface="微软雅黑" panose="020B0503020204020204" charset="-122"/>
                  <a:ea typeface="微软雅黑" panose="020B0503020204020204" charset="-122"/>
                </a:rPr>
                <a:t>p</a:t>
              </a:r>
              <a:r>
                <a:rPr lang="zh-CN" altLang="en-US" sz="4400" b="1" dirty="0" smtClean="0">
                  <a:latin typeface="微软雅黑" panose="020B0503020204020204" charset="-122"/>
                  <a:ea typeface="微软雅黑" panose="020B0503020204020204" charset="-122"/>
                </a:rPr>
                <a:t>的好朋友，</a:t>
              </a:r>
              <a:endParaRPr lang="en-US" altLang="zh-CN" sz="4400" b="1" dirty="0" smtClean="0">
                <a:latin typeface="微软雅黑" panose="020B0503020204020204" charset="-122"/>
                <a:ea typeface="微软雅黑" panose="020B0503020204020204" charset="-122"/>
              </a:endParaRPr>
            </a:p>
            <a:p>
              <a:r>
                <a:rPr lang="zh-CN" altLang="en-US" sz="4400" b="1" dirty="0" smtClean="0">
                  <a:latin typeface="微软雅黑" panose="020B0503020204020204" charset="-122"/>
                  <a:ea typeface="微软雅黑" panose="020B0503020204020204" charset="-122"/>
                </a:rPr>
                <a:t>你能拼一拼，读一读吗？</a:t>
              </a:r>
              <a:endParaRPr lang="en-US" altLang="zh-CN" sz="4400" b="1" dirty="0" smtClean="0">
                <a:latin typeface="微软雅黑" panose="020B0503020204020204" charset="-122"/>
                <a:ea typeface="微软雅黑" panose="020B0503020204020204" charset="-122"/>
              </a:endParaRPr>
            </a:p>
            <a:p>
              <a:endPara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endParaRPr>
            </a:p>
            <a:p>
              <a:endParaRPr lang="en-US" altLang="zh-CN" sz="2800" b="1" dirty="0">
                <a:latin typeface="微软雅黑" panose="020B0503020204020204" charset="-122"/>
                <a:ea typeface="微软雅黑" panose="020B0503020204020204" charset="-122"/>
              </a:endParaRPr>
            </a:p>
            <a:p>
              <a:r>
                <a:rPr lang="en-US" altLang="zh-CN" sz="4800" b="1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        p</a:t>
              </a:r>
              <a:endParaRPr lang="en-US" altLang="zh-CN" sz="4800" b="1" dirty="0" smtClean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  <a:p>
              <a:endParaRPr lang="en-US" altLang="zh-CN" sz="4800" b="1" dirty="0" smtClean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  <a:p>
              <a:r>
                <a:rPr lang="en-US" altLang="zh-CN" sz="4800" b="1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á     ò    </a:t>
              </a:r>
              <a:r>
                <a:rPr lang="en-US" altLang="zh-CN" sz="4800" b="1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í    ǔ</a:t>
              </a:r>
              <a:endParaRPr lang="zh-CN" altLang="en-US" sz="4800" b="1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grpSp>
          <p:nvGrpSpPr>
            <p:cNvPr id="36" name="组合 35"/>
            <p:cNvGrpSpPr/>
            <p:nvPr/>
          </p:nvGrpSpPr>
          <p:grpSpPr>
            <a:xfrm>
              <a:off x="2850707" y="4068147"/>
              <a:ext cx="6194245" cy="771139"/>
              <a:chOff x="3061722" y="4068147"/>
              <a:chExt cx="6194245" cy="877077"/>
            </a:xfrm>
          </p:grpSpPr>
          <p:cxnSp>
            <p:nvCxnSpPr>
              <p:cNvPr id="5" name="直接连接符 4"/>
              <p:cNvCxnSpPr/>
              <p:nvPr/>
            </p:nvCxnSpPr>
            <p:spPr>
              <a:xfrm flipH="1">
                <a:off x="3061722" y="4068147"/>
                <a:ext cx="2402367" cy="87707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直接连接符 6"/>
              <p:cNvCxnSpPr/>
              <p:nvPr/>
            </p:nvCxnSpPr>
            <p:spPr>
              <a:xfrm flipH="1">
                <a:off x="5243805" y="4413379"/>
                <a:ext cx="440569" cy="5318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6244523" y="4413379"/>
                <a:ext cx="632093" cy="39655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6337517" y="4068147"/>
                <a:ext cx="2918450" cy="87707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矩形 170"/>
          <p:cNvSpPr/>
          <p:nvPr/>
        </p:nvSpPr>
        <p:spPr>
          <a:xfrm>
            <a:off x="841294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引入新课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34416" y="1809757"/>
            <a:ext cx="4110716" cy="2968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4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zh-CN" altLang="en-US" sz="32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从今天开始，我们就要开启学习拼音王国里声母的旅程了，你们准备好了吗</a:t>
            </a:r>
            <a:r>
              <a:rPr lang="zh-CN" altLang="en-US" sz="32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？</a:t>
            </a:r>
            <a:endParaRPr lang="zh-CN" altLang="en-US" sz="3200" dirty="0">
              <a:solidFill>
                <a:prstClr val="white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email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355" b="99645" l="0" r="100000">
                        <a14:foregroundMark x1="30839" y1="14539" x2="30109" y2="61702"/>
                        <a14:foregroundMark x1="2920" y1="43262" x2="2190" y2="88298"/>
                        <a14:foregroundMark x1="912" y1="93972" x2="17336" y2="93972"/>
                        <a14:foregroundMark x1="95620" y1="6738" x2="90146" y2="64894"/>
                        <a14:foregroundMark x1="51642" y1="89362" x2="72445" y2="8865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14727" y="2208810"/>
            <a:ext cx="3452379" cy="2155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640063" y="803404"/>
            <a:ext cx="6955973" cy="4924425"/>
            <a:chOff x="2186751" y="803404"/>
            <a:chExt cx="9274630" cy="4924425"/>
          </a:xfrm>
        </p:grpSpPr>
        <p:sp>
          <p:nvSpPr>
            <p:cNvPr id="3" name="文本框 2"/>
            <p:cNvSpPr txBox="1"/>
            <p:nvPr/>
          </p:nvSpPr>
          <p:spPr>
            <a:xfrm>
              <a:off x="2186751" y="803404"/>
              <a:ext cx="9274630" cy="49244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 smtClean="0">
                  <a:latin typeface="微软雅黑" panose="020B0503020204020204" charset="-122"/>
                  <a:ea typeface="微软雅黑" panose="020B0503020204020204" charset="-122"/>
                </a:rPr>
                <a:t>下面都是</a:t>
              </a:r>
              <a:r>
                <a:rPr lang="en-US" altLang="zh-CN" sz="4400" b="1" dirty="0">
                  <a:latin typeface="微软雅黑" panose="020B0503020204020204" charset="-122"/>
                  <a:ea typeface="微软雅黑" panose="020B0503020204020204" charset="-122"/>
                </a:rPr>
                <a:t>m</a:t>
              </a:r>
              <a:r>
                <a:rPr lang="zh-CN" altLang="en-US" sz="4400" b="1" dirty="0" smtClean="0">
                  <a:latin typeface="微软雅黑" panose="020B0503020204020204" charset="-122"/>
                  <a:ea typeface="微软雅黑" panose="020B0503020204020204" charset="-122"/>
                </a:rPr>
                <a:t>的好朋友，</a:t>
              </a:r>
              <a:endParaRPr lang="en-US" altLang="zh-CN" sz="4400" b="1" dirty="0" smtClean="0">
                <a:latin typeface="微软雅黑" panose="020B0503020204020204" charset="-122"/>
                <a:ea typeface="微软雅黑" panose="020B0503020204020204" charset="-122"/>
              </a:endParaRPr>
            </a:p>
            <a:p>
              <a:r>
                <a:rPr lang="zh-CN" altLang="en-US" sz="4400" b="1" dirty="0" smtClean="0">
                  <a:latin typeface="微软雅黑" panose="020B0503020204020204" charset="-122"/>
                  <a:ea typeface="微软雅黑" panose="020B0503020204020204" charset="-122"/>
                </a:rPr>
                <a:t>你能拼一拼，读一读吗？</a:t>
              </a:r>
              <a:endParaRPr lang="en-US" altLang="zh-CN" sz="4400" b="1" dirty="0" smtClean="0">
                <a:latin typeface="微软雅黑" panose="020B0503020204020204" charset="-122"/>
                <a:ea typeface="微软雅黑" panose="020B0503020204020204" charset="-122"/>
              </a:endParaRPr>
            </a:p>
            <a:p>
              <a:endParaRPr lang="en-US" altLang="zh-CN" sz="2800" b="1" dirty="0">
                <a:latin typeface="微软雅黑" panose="020B0503020204020204" charset="-122"/>
                <a:ea typeface="微软雅黑" panose="020B0503020204020204" charset="-122"/>
              </a:endParaRPr>
            </a:p>
            <a:p>
              <a:r>
                <a:rPr lang="en-US" altLang="zh-CN" sz="9600" b="1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    </a:t>
              </a:r>
              <a:r>
                <a:rPr lang="en-US" altLang="zh-CN" sz="7200" b="1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m</a:t>
              </a:r>
              <a:endParaRPr lang="en-US" altLang="zh-CN" sz="7200" b="1" dirty="0" smtClean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  <a:p>
              <a:endParaRPr lang="en-US" altLang="zh-CN" sz="4800" b="1" dirty="0" smtClean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  <a:p>
              <a:r>
                <a:rPr lang="en-US" altLang="zh-CN" sz="4800" b="1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ǎ     ō     ǐ  </a:t>
              </a:r>
              <a:r>
                <a:rPr lang="en-US" altLang="zh-CN" sz="4800" b="1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 </a:t>
              </a:r>
              <a:r>
                <a:rPr lang="en-US" altLang="zh-CN" sz="4800" b="1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ù</a:t>
              </a:r>
              <a:endParaRPr lang="zh-CN" altLang="en-US" sz="4800" b="1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grpSp>
          <p:nvGrpSpPr>
            <p:cNvPr id="36" name="组合 35"/>
            <p:cNvGrpSpPr/>
            <p:nvPr/>
          </p:nvGrpSpPr>
          <p:grpSpPr>
            <a:xfrm>
              <a:off x="2836634" y="4068147"/>
              <a:ext cx="6194245" cy="877077"/>
              <a:chOff x="3061722" y="4068147"/>
              <a:chExt cx="6194245" cy="877077"/>
            </a:xfrm>
          </p:grpSpPr>
          <p:cxnSp>
            <p:nvCxnSpPr>
              <p:cNvPr id="5" name="直接连接符 4"/>
              <p:cNvCxnSpPr/>
              <p:nvPr/>
            </p:nvCxnSpPr>
            <p:spPr>
              <a:xfrm flipH="1">
                <a:off x="3061722" y="4068147"/>
                <a:ext cx="2402367" cy="87707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直接连接符 6"/>
              <p:cNvCxnSpPr/>
              <p:nvPr/>
            </p:nvCxnSpPr>
            <p:spPr>
              <a:xfrm flipH="1">
                <a:off x="5317975" y="4278084"/>
                <a:ext cx="440569" cy="5318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6244523" y="4278084"/>
                <a:ext cx="632093" cy="39655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6876616" y="4178105"/>
                <a:ext cx="2379351" cy="7671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11488" y="1581104"/>
            <a:ext cx="695597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latin typeface="微软雅黑" panose="020B0503020204020204" charset="-122"/>
                <a:ea typeface="微软雅黑" panose="020B0503020204020204" charset="-122"/>
              </a:rPr>
              <a:t>下面都是</a:t>
            </a:r>
            <a:r>
              <a:rPr lang="en-US" altLang="zh-CN" sz="4400" b="1" dirty="0"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zh-CN" altLang="en-US" sz="4400" b="1" dirty="0" smtClean="0">
                <a:latin typeface="微软雅黑" panose="020B0503020204020204" charset="-122"/>
                <a:ea typeface="微软雅黑" panose="020B0503020204020204" charset="-122"/>
              </a:rPr>
              <a:t>的好朋友，</a:t>
            </a:r>
            <a:endParaRPr lang="en-US" altLang="zh-CN" sz="4400" b="1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400" b="1" dirty="0" smtClean="0">
                <a:latin typeface="微软雅黑" panose="020B0503020204020204" charset="-122"/>
                <a:ea typeface="微软雅黑" panose="020B0503020204020204" charset="-122"/>
              </a:rPr>
              <a:t>你能拼一拼，读一读吗？</a:t>
            </a:r>
            <a:endParaRPr lang="en-US" altLang="zh-CN" sz="4400" b="1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28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7200" b="1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     f</a:t>
            </a:r>
            <a:endParaRPr lang="en-US" altLang="zh-CN" sz="7200" b="1" dirty="0" smtClean="0">
              <a:latin typeface="GB Pinyinok-B" panose="02010601030101010101" pitchFamily="2" charset="-122"/>
              <a:ea typeface="GB Pinyinok-B" panose="02010601030101010101" pitchFamily="2" charset="-122"/>
            </a:endParaRPr>
          </a:p>
          <a:p>
            <a:r>
              <a:rPr lang="en-US" altLang="zh-CN" sz="7200" b="1" dirty="0">
                <a:latin typeface="GB Pinyinok-B" panose="02010601030101010101" pitchFamily="2" charset="-122"/>
                <a:ea typeface="GB Pinyinok-B" panose="02010601030101010101" pitchFamily="2" charset="-122"/>
              </a:rPr>
              <a:t>ā    </a:t>
            </a:r>
            <a:r>
              <a:rPr lang="en-US" altLang="zh-CN" sz="7200" b="1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ó    ǔ</a:t>
            </a:r>
            <a:endParaRPr lang="zh-CN" altLang="en-US" sz="7200" b="1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2148581" y="4054080"/>
            <a:ext cx="4645684" cy="728936"/>
            <a:chOff x="3061722" y="4068147"/>
            <a:chExt cx="6194245" cy="877077"/>
          </a:xfrm>
        </p:grpSpPr>
        <p:cxnSp>
          <p:nvCxnSpPr>
            <p:cNvPr id="5" name="直接连接符 4"/>
            <p:cNvCxnSpPr/>
            <p:nvPr/>
          </p:nvCxnSpPr>
          <p:spPr>
            <a:xfrm flipH="1">
              <a:off x="3061722" y="4068147"/>
              <a:ext cx="2402367" cy="87707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5784980" y="4404049"/>
              <a:ext cx="93306" cy="5411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6337517" y="4068147"/>
              <a:ext cx="2918450" cy="87707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308758" y="1141619"/>
            <a:ext cx="4930663" cy="3380719"/>
            <a:chOff x="19797" y="1373843"/>
            <a:chExt cx="6574217" cy="3380719"/>
          </a:xfrm>
        </p:grpSpPr>
        <p:grpSp>
          <p:nvGrpSpPr>
            <p:cNvPr id="4" name="组合 3"/>
            <p:cNvGrpSpPr/>
            <p:nvPr/>
          </p:nvGrpSpPr>
          <p:grpSpPr>
            <a:xfrm>
              <a:off x="968294" y="1373843"/>
              <a:ext cx="3880801" cy="1327155"/>
              <a:chOff x="869820" y="1444181"/>
              <a:chExt cx="3880801" cy="1327155"/>
            </a:xfrm>
          </p:grpSpPr>
          <p:grpSp>
            <p:nvGrpSpPr>
              <p:cNvPr id="8" name="组合 7"/>
              <p:cNvGrpSpPr/>
              <p:nvPr/>
            </p:nvGrpSpPr>
            <p:grpSpPr>
              <a:xfrm>
                <a:off x="869820" y="1444181"/>
                <a:ext cx="3491165" cy="1327155"/>
                <a:chOff x="1769356" y="2203836"/>
                <a:chExt cx="3086101" cy="2171700"/>
              </a:xfrm>
            </p:grpSpPr>
            <p:cxnSp>
              <p:nvCxnSpPr>
                <p:cNvPr id="9" name="直接连接符 8"/>
                <p:cNvCxnSpPr/>
                <p:nvPr/>
              </p:nvCxnSpPr>
              <p:spPr>
                <a:xfrm>
                  <a:off x="1785685" y="2922293"/>
                  <a:ext cx="3069772" cy="32657"/>
                </a:xfrm>
                <a:prstGeom prst="line">
                  <a:avLst/>
                </a:prstGeom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接连接符 9"/>
                <p:cNvCxnSpPr/>
                <p:nvPr/>
              </p:nvCxnSpPr>
              <p:spPr>
                <a:xfrm>
                  <a:off x="1785685" y="2203836"/>
                  <a:ext cx="3069772" cy="32657"/>
                </a:xfrm>
                <a:prstGeom prst="line">
                  <a:avLst/>
                </a:prstGeom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接连接符 11"/>
                <p:cNvCxnSpPr/>
                <p:nvPr/>
              </p:nvCxnSpPr>
              <p:spPr>
                <a:xfrm>
                  <a:off x="1769356" y="4359207"/>
                  <a:ext cx="3069772" cy="16329"/>
                </a:xfrm>
                <a:prstGeom prst="line">
                  <a:avLst/>
                </a:prstGeom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接连接符 14"/>
                <p:cNvCxnSpPr/>
                <p:nvPr/>
              </p:nvCxnSpPr>
              <p:spPr>
                <a:xfrm>
                  <a:off x="1769356" y="2922293"/>
                  <a:ext cx="3069772" cy="32657"/>
                </a:xfrm>
                <a:prstGeom prst="line">
                  <a:avLst/>
                </a:prstGeom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接连接符 16"/>
                <p:cNvCxnSpPr/>
                <p:nvPr/>
              </p:nvCxnSpPr>
              <p:spPr>
                <a:xfrm>
                  <a:off x="1785685" y="3640750"/>
                  <a:ext cx="3069772" cy="16329"/>
                </a:xfrm>
                <a:prstGeom prst="line">
                  <a:avLst/>
                </a:prstGeom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" name="文本框 1"/>
              <p:cNvSpPr txBox="1"/>
              <p:nvPr/>
            </p:nvSpPr>
            <p:spPr>
              <a:xfrm>
                <a:off x="1399137" y="1455257"/>
                <a:ext cx="3351484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600" dirty="0" err="1">
                    <a:ea typeface="华文细黑" panose="02010600040101010101" pitchFamily="2" charset="-122"/>
                  </a:rPr>
                  <a:t>bà</a:t>
                </a:r>
                <a:r>
                  <a:rPr lang="en-US" altLang="zh-CN" sz="6600" dirty="0">
                    <a:ea typeface="华文细黑" panose="02010600040101010101" pitchFamily="2" charset="-122"/>
                  </a:rPr>
                  <a:t> </a:t>
                </a:r>
                <a:r>
                  <a:rPr lang="en-US" altLang="zh-CN" sz="6600" dirty="0" smtClean="0">
                    <a:ea typeface="华文细黑" panose="02010600040101010101" pitchFamily="2" charset="-122"/>
                  </a:rPr>
                  <a:t>  </a:t>
                </a:r>
                <a:r>
                  <a:rPr lang="en-US" altLang="zh-CN" sz="6600" dirty="0" err="1" smtClean="0">
                    <a:ea typeface="华文细黑" panose="02010600040101010101" pitchFamily="2" charset="-122"/>
                  </a:rPr>
                  <a:t>ba</a:t>
                </a:r>
                <a:endParaRPr lang="zh-CN" altLang="en-US" sz="6600" dirty="0">
                  <a:ea typeface="华文细黑" panose="02010600040101010101" pitchFamily="2" charset="-122"/>
                </a:endParaRPr>
              </a:p>
            </p:txBody>
          </p:sp>
        </p:grpSp>
        <p:sp>
          <p:nvSpPr>
            <p:cNvPr id="6" name="文本框 5"/>
            <p:cNvSpPr txBox="1"/>
            <p:nvPr/>
          </p:nvSpPr>
          <p:spPr>
            <a:xfrm>
              <a:off x="1497612" y="2759835"/>
              <a:ext cx="29618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6000" dirty="0" smtClean="0">
                  <a:latin typeface="微软雅黑" panose="020B0503020204020204" charset="-122"/>
                  <a:ea typeface="微软雅黑" panose="020B0503020204020204" charset="-122"/>
                </a:rPr>
                <a:t>爸  爸</a:t>
              </a:r>
              <a:endParaRPr lang="zh-CN" altLang="en-US" sz="60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9797" y="3431123"/>
              <a:ext cx="6574217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4000" dirty="0" smtClean="0">
                  <a:solidFill>
                    <a:srgbClr val="0070C0"/>
                  </a:solidFill>
                  <a:latin typeface="微软雅黑" panose="020B0503020204020204" charset="-122"/>
                  <a:ea typeface="微软雅黑" panose="020B0503020204020204" charset="-122"/>
                </a:rPr>
                <a:t>我的爸爸是一名医生。</a:t>
              </a:r>
              <a:endParaRPr lang="zh-CN" altLang="en-US" sz="40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5075061" y="1141619"/>
            <a:ext cx="3665178" cy="3356969"/>
            <a:chOff x="6374866" y="1373843"/>
            <a:chExt cx="4886904" cy="3356969"/>
          </a:xfrm>
        </p:grpSpPr>
        <p:grpSp>
          <p:nvGrpSpPr>
            <p:cNvPr id="20" name="组合 19"/>
            <p:cNvGrpSpPr/>
            <p:nvPr/>
          </p:nvGrpSpPr>
          <p:grpSpPr>
            <a:xfrm>
              <a:off x="6374866" y="1373843"/>
              <a:ext cx="3952711" cy="1327155"/>
              <a:chOff x="869820" y="1444181"/>
              <a:chExt cx="3952711" cy="1327155"/>
            </a:xfrm>
          </p:grpSpPr>
          <p:grpSp>
            <p:nvGrpSpPr>
              <p:cNvPr id="21" name="组合 20"/>
              <p:cNvGrpSpPr/>
              <p:nvPr/>
            </p:nvGrpSpPr>
            <p:grpSpPr>
              <a:xfrm>
                <a:off x="869820" y="1444181"/>
                <a:ext cx="3491165" cy="1327155"/>
                <a:chOff x="1769356" y="2203836"/>
                <a:chExt cx="3086101" cy="2171700"/>
              </a:xfrm>
            </p:grpSpPr>
            <p:cxnSp>
              <p:nvCxnSpPr>
                <p:cNvPr id="23" name="直接连接符 22"/>
                <p:cNvCxnSpPr/>
                <p:nvPr/>
              </p:nvCxnSpPr>
              <p:spPr>
                <a:xfrm>
                  <a:off x="1785685" y="2922293"/>
                  <a:ext cx="3069772" cy="32657"/>
                </a:xfrm>
                <a:prstGeom prst="line">
                  <a:avLst/>
                </a:prstGeom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接连接符 23"/>
                <p:cNvCxnSpPr/>
                <p:nvPr/>
              </p:nvCxnSpPr>
              <p:spPr>
                <a:xfrm>
                  <a:off x="1785685" y="2203836"/>
                  <a:ext cx="3069772" cy="32657"/>
                </a:xfrm>
                <a:prstGeom prst="line">
                  <a:avLst/>
                </a:prstGeom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接连接符 24"/>
                <p:cNvCxnSpPr/>
                <p:nvPr/>
              </p:nvCxnSpPr>
              <p:spPr>
                <a:xfrm>
                  <a:off x="1769356" y="4359207"/>
                  <a:ext cx="3069772" cy="16329"/>
                </a:xfrm>
                <a:prstGeom prst="line">
                  <a:avLst/>
                </a:prstGeom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接连接符 25"/>
                <p:cNvCxnSpPr/>
                <p:nvPr/>
              </p:nvCxnSpPr>
              <p:spPr>
                <a:xfrm>
                  <a:off x="1769356" y="2922293"/>
                  <a:ext cx="3069772" cy="32657"/>
                </a:xfrm>
                <a:prstGeom prst="line">
                  <a:avLst/>
                </a:prstGeom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接连接符 26"/>
                <p:cNvCxnSpPr/>
                <p:nvPr/>
              </p:nvCxnSpPr>
              <p:spPr>
                <a:xfrm>
                  <a:off x="1785685" y="3640750"/>
                  <a:ext cx="3069772" cy="16329"/>
                </a:xfrm>
                <a:prstGeom prst="line">
                  <a:avLst/>
                </a:prstGeom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" name="文本框 21"/>
              <p:cNvSpPr txBox="1"/>
              <p:nvPr/>
            </p:nvSpPr>
            <p:spPr>
              <a:xfrm>
                <a:off x="869820" y="1455257"/>
                <a:ext cx="3952711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600" dirty="0" err="1">
                    <a:ea typeface="华文细黑" panose="02010600040101010101" pitchFamily="2" charset="-122"/>
                  </a:rPr>
                  <a:t>mā</a:t>
                </a:r>
                <a:r>
                  <a:rPr lang="en-US" altLang="zh-CN" sz="6600" dirty="0">
                    <a:ea typeface="华文细黑" panose="02010600040101010101" pitchFamily="2" charset="-122"/>
                  </a:rPr>
                  <a:t>   </a:t>
                </a:r>
                <a:r>
                  <a:rPr lang="en-US" altLang="zh-CN" sz="6600" dirty="0" smtClean="0">
                    <a:ea typeface="华文细黑" panose="02010600040101010101" pitchFamily="2" charset="-122"/>
                  </a:rPr>
                  <a:t>ma</a:t>
                </a:r>
                <a:endParaRPr lang="zh-CN" altLang="en-US" sz="6600" dirty="0">
                  <a:ea typeface="华文细黑" panose="02010600040101010101" pitchFamily="2" charset="-122"/>
                </a:endParaRPr>
              </a:p>
            </p:txBody>
          </p:sp>
        </p:grpSp>
        <p:sp>
          <p:nvSpPr>
            <p:cNvPr id="28" name="文本框 27"/>
            <p:cNvSpPr txBox="1"/>
            <p:nvPr/>
          </p:nvSpPr>
          <p:spPr>
            <a:xfrm>
              <a:off x="6764981" y="2759835"/>
              <a:ext cx="3246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6000" dirty="0" smtClean="0">
                  <a:latin typeface="微软雅黑" panose="020B0503020204020204" charset="-122"/>
                  <a:ea typeface="微软雅黑" panose="020B0503020204020204" charset="-122"/>
                </a:rPr>
                <a:t>妈  妈</a:t>
              </a:r>
              <a:endParaRPr lang="zh-CN" altLang="en-US" sz="60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6594013" y="3407373"/>
              <a:ext cx="4667757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4000" dirty="0" smtClean="0">
                  <a:solidFill>
                    <a:srgbClr val="0070C0"/>
                  </a:solidFill>
                  <a:latin typeface="微软雅黑" panose="020B0503020204020204" charset="-122"/>
                  <a:ea typeface="微软雅黑" panose="020B0503020204020204" charset="-122"/>
                </a:rPr>
                <a:t>我爱我的妈妈。</a:t>
              </a:r>
              <a:endParaRPr lang="zh-CN" altLang="en-US" sz="40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32" name="矩形 31"/>
          <p:cNvSpPr/>
          <p:nvPr/>
        </p:nvSpPr>
        <p:spPr>
          <a:xfrm>
            <a:off x="408994" y="4381995"/>
            <a:ext cx="8117489" cy="175432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ln w="0"/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在</a:t>
            </a:r>
            <a:r>
              <a:rPr lang="zh-CN" altLang="en-US" sz="2400" dirty="0" smtClean="0">
                <a:ln w="0"/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“爸爸”“妈妈”两个词中，第二个“爸”和第二个“妈”字，拼音没有标声调，因为这是轻声，要读得轻短，在拼写时不标声调。</a:t>
            </a:r>
            <a:endParaRPr lang="en-US" altLang="zh-CN" sz="2400" dirty="0">
              <a:ln w="0"/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归纳总结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249770" y="893731"/>
            <a:ext cx="4996544" cy="2176828"/>
            <a:chOff x="2449284" y="1958719"/>
            <a:chExt cx="6662058" cy="2176828"/>
          </a:xfrm>
        </p:grpSpPr>
        <p:sp>
          <p:nvSpPr>
            <p:cNvPr id="5" name="矩形 4"/>
            <p:cNvSpPr/>
            <p:nvPr/>
          </p:nvSpPr>
          <p:spPr>
            <a:xfrm>
              <a:off x="2547256" y="2029239"/>
              <a:ext cx="6564085" cy="186512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96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b p m f</a:t>
              </a:r>
              <a:endParaRPr lang="zh-CN" altLang="en-US" sz="96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 flipV="1">
              <a:off x="2449284" y="195871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 flipV="1">
              <a:off x="2547257" y="2737284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V="1">
              <a:off x="2547256" y="344532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V="1">
              <a:off x="2547256" y="4102890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1" name="组合 10"/>
          <p:cNvGrpSpPr/>
          <p:nvPr/>
        </p:nvGrpSpPr>
        <p:grpSpPr>
          <a:xfrm>
            <a:off x="3323249" y="3689422"/>
            <a:ext cx="5820751" cy="2176828"/>
            <a:chOff x="2449284" y="1958719"/>
            <a:chExt cx="7071478" cy="2176828"/>
          </a:xfrm>
        </p:grpSpPr>
        <p:sp>
          <p:nvSpPr>
            <p:cNvPr id="12" name="矩形 11"/>
            <p:cNvSpPr/>
            <p:nvPr/>
          </p:nvSpPr>
          <p:spPr>
            <a:xfrm>
              <a:off x="2547257" y="2029239"/>
              <a:ext cx="6973505" cy="162967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9600" dirty="0" err="1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Bàpómīfǔ</a:t>
              </a:r>
              <a:r>
                <a:rPr lang="en-US" altLang="zh-CN" sz="96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 </a:t>
              </a:r>
              <a:endParaRPr lang="zh-CN" altLang="en-US" sz="9600" dirty="0">
                <a:solidFill>
                  <a:srgbClr val="0070C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>
            <a:xfrm flipV="1">
              <a:off x="2449284" y="195871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V="1">
              <a:off x="2547257" y="2737284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V="1">
              <a:off x="2547256" y="344532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V="1">
              <a:off x="2547256" y="4102890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201881" y="1212979"/>
            <a:ext cx="2891217" cy="474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</a:rPr>
              <a:t>声母其实就是使用在韵母前面的辅音，跟韵母一起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</a:rPr>
              <a:t>构成音节。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</a:rPr>
              <a:t>声母和韵母拼读的时候，声调标在韵母头上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归纳总结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52" name="组合 51"/>
          <p:cNvGrpSpPr/>
          <p:nvPr/>
        </p:nvGrpSpPr>
        <p:grpSpPr>
          <a:xfrm>
            <a:off x="352603" y="2380172"/>
            <a:ext cx="2517770" cy="2101983"/>
            <a:chOff x="767744" y="1148531"/>
            <a:chExt cx="3357027" cy="2101983"/>
          </a:xfrm>
        </p:grpSpPr>
        <p:sp>
          <p:nvSpPr>
            <p:cNvPr id="2" name="同心圆 1"/>
            <p:cNvSpPr/>
            <p:nvPr/>
          </p:nvSpPr>
          <p:spPr>
            <a:xfrm>
              <a:off x="1998720" y="2392098"/>
              <a:ext cx="895739" cy="858416"/>
            </a:xfrm>
            <a:prstGeom prst="donut">
              <a:avLst>
                <a:gd name="adj" fmla="val 130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流程图: 联系 18"/>
            <p:cNvSpPr/>
            <p:nvPr/>
          </p:nvSpPr>
          <p:spPr>
            <a:xfrm>
              <a:off x="767744" y="2205486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流程图: 联系 19"/>
            <p:cNvSpPr/>
            <p:nvPr/>
          </p:nvSpPr>
          <p:spPr>
            <a:xfrm>
              <a:off x="1476846" y="1324948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流程图: 联系 20"/>
            <p:cNvSpPr/>
            <p:nvPr/>
          </p:nvSpPr>
          <p:spPr>
            <a:xfrm>
              <a:off x="2707158" y="1324948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流程图: 联系 21"/>
            <p:cNvSpPr/>
            <p:nvPr/>
          </p:nvSpPr>
          <p:spPr>
            <a:xfrm>
              <a:off x="3415644" y="2006947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4" name="直接连接符 23"/>
            <p:cNvCxnSpPr>
              <a:stCxn id="19" idx="6"/>
              <a:endCxn id="2" idx="2"/>
            </p:cNvCxnSpPr>
            <p:nvPr/>
          </p:nvCxnSpPr>
          <p:spPr>
            <a:xfrm>
              <a:off x="1476871" y="2513396"/>
              <a:ext cx="521849" cy="3079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>
              <a:stCxn id="20" idx="5"/>
              <a:endCxn id="2" idx="0"/>
            </p:cNvCxnSpPr>
            <p:nvPr/>
          </p:nvCxnSpPr>
          <p:spPr>
            <a:xfrm>
              <a:off x="2082124" y="1850583"/>
              <a:ext cx="364466" cy="5415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>
              <a:stCxn id="21" idx="3"/>
              <a:endCxn id="2" idx="0"/>
            </p:cNvCxnSpPr>
            <p:nvPr/>
          </p:nvCxnSpPr>
          <p:spPr>
            <a:xfrm flipH="1">
              <a:off x="2446590" y="1850583"/>
              <a:ext cx="364417" cy="5415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>
              <a:stCxn id="2" idx="6"/>
            </p:cNvCxnSpPr>
            <p:nvPr/>
          </p:nvCxnSpPr>
          <p:spPr>
            <a:xfrm flipV="1">
              <a:off x="2894459" y="2392098"/>
              <a:ext cx="521185" cy="429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文本框 42"/>
            <p:cNvSpPr txBox="1"/>
            <p:nvPr/>
          </p:nvSpPr>
          <p:spPr>
            <a:xfrm>
              <a:off x="861981" y="2006948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a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1555483" y="1148531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o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2919058" y="1175950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i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3533948" y="1836354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u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2244370" y="2389169"/>
              <a:ext cx="5466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b</a:t>
              </a:r>
              <a:endParaRPr lang="zh-CN" altLang="en-US" sz="48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3361726" y="439404"/>
            <a:ext cx="2517770" cy="2101983"/>
            <a:chOff x="767744" y="1148531"/>
            <a:chExt cx="3357027" cy="2101983"/>
          </a:xfrm>
        </p:grpSpPr>
        <p:sp>
          <p:nvSpPr>
            <p:cNvPr id="54" name="同心圆 53"/>
            <p:cNvSpPr/>
            <p:nvPr/>
          </p:nvSpPr>
          <p:spPr>
            <a:xfrm>
              <a:off x="1998720" y="2392098"/>
              <a:ext cx="895739" cy="858416"/>
            </a:xfrm>
            <a:prstGeom prst="donut">
              <a:avLst>
                <a:gd name="adj" fmla="val 130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5" name="流程图: 联系 54"/>
            <p:cNvSpPr/>
            <p:nvPr/>
          </p:nvSpPr>
          <p:spPr>
            <a:xfrm>
              <a:off x="767744" y="2205486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流程图: 联系 55"/>
            <p:cNvSpPr/>
            <p:nvPr/>
          </p:nvSpPr>
          <p:spPr>
            <a:xfrm>
              <a:off x="1476846" y="1324948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流程图: 联系 56"/>
            <p:cNvSpPr/>
            <p:nvPr/>
          </p:nvSpPr>
          <p:spPr>
            <a:xfrm>
              <a:off x="2707158" y="1324948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流程图: 联系 57"/>
            <p:cNvSpPr/>
            <p:nvPr/>
          </p:nvSpPr>
          <p:spPr>
            <a:xfrm>
              <a:off x="3415644" y="2006947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9" name="直接连接符 58"/>
            <p:cNvCxnSpPr>
              <a:stCxn id="55" idx="6"/>
              <a:endCxn id="54" idx="2"/>
            </p:cNvCxnSpPr>
            <p:nvPr/>
          </p:nvCxnSpPr>
          <p:spPr>
            <a:xfrm>
              <a:off x="1476871" y="2513396"/>
              <a:ext cx="521849" cy="3079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接连接符 59"/>
            <p:cNvCxnSpPr>
              <a:stCxn id="56" idx="5"/>
              <a:endCxn id="54" idx="0"/>
            </p:cNvCxnSpPr>
            <p:nvPr/>
          </p:nvCxnSpPr>
          <p:spPr>
            <a:xfrm>
              <a:off x="2082124" y="1850583"/>
              <a:ext cx="364466" cy="5415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>
              <a:stCxn id="57" idx="3"/>
              <a:endCxn id="54" idx="0"/>
            </p:cNvCxnSpPr>
            <p:nvPr/>
          </p:nvCxnSpPr>
          <p:spPr>
            <a:xfrm flipH="1">
              <a:off x="2446590" y="1850583"/>
              <a:ext cx="364417" cy="5415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接连接符 61"/>
            <p:cNvCxnSpPr>
              <a:stCxn id="54" idx="6"/>
            </p:cNvCxnSpPr>
            <p:nvPr/>
          </p:nvCxnSpPr>
          <p:spPr>
            <a:xfrm flipV="1">
              <a:off x="2894459" y="2392098"/>
              <a:ext cx="521185" cy="429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文本框 62"/>
            <p:cNvSpPr txBox="1"/>
            <p:nvPr/>
          </p:nvSpPr>
          <p:spPr>
            <a:xfrm>
              <a:off x="861981" y="2006948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a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1555483" y="1148531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o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2919058" y="1175950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i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533948" y="1836354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u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67" name="文本框 66"/>
            <p:cNvSpPr txBox="1"/>
            <p:nvPr/>
          </p:nvSpPr>
          <p:spPr>
            <a:xfrm>
              <a:off x="2243104" y="2352472"/>
              <a:ext cx="5466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p</a:t>
              </a:r>
              <a:endParaRPr lang="zh-CN" altLang="en-US" sz="48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6090930" y="2305527"/>
            <a:ext cx="2517770" cy="2101983"/>
            <a:chOff x="767744" y="1148531"/>
            <a:chExt cx="3357027" cy="2101983"/>
          </a:xfrm>
        </p:grpSpPr>
        <p:sp>
          <p:nvSpPr>
            <p:cNvPr id="69" name="同心圆 68"/>
            <p:cNvSpPr/>
            <p:nvPr/>
          </p:nvSpPr>
          <p:spPr>
            <a:xfrm>
              <a:off x="1998720" y="2392098"/>
              <a:ext cx="895739" cy="858416"/>
            </a:xfrm>
            <a:prstGeom prst="donut">
              <a:avLst>
                <a:gd name="adj" fmla="val 130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0" name="流程图: 联系 69"/>
            <p:cNvSpPr/>
            <p:nvPr/>
          </p:nvSpPr>
          <p:spPr>
            <a:xfrm>
              <a:off x="767744" y="2205486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流程图: 联系 70"/>
            <p:cNvSpPr/>
            <p:nvPr/>
          </p:nvSpPr>
          <p:spPr>
            <a:xfrm>
              <a:off x="1476846" y="1324948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流程图: 联系 71"/>
            <p:cNvSpPr/>
            <p:nvPr/>
          </p:nvSpPr>
          <p:spPr>
            <a:xfrm>
              <a:off x="2707158" y="1324948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流程图: 联系 72"/>
            <p:cNvSpPr/>
            <p:nvPr/>
          </p:nvSpPr>
          <p:spPr>
            <a:xfrm>
              <a:off x="3415644" y="2006947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4" name="直接连接符 73"/>
            <p:cNvCxnSpPr>
              <a:stCxn id="70" idx="6"/>
              <a:endCxn id="69" idx="2"/>
            </p:cNvCxnSpPr>
            <p:nvPr/>
          </p:nvCxnSpPr>
          <p:spPr>
            <a:xfrm>
              <a:off x="1476871" y="2513396"/>
              <a:ext cx="521849" cy="3079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直接连接符 74"/>
            <p:cNvCxnSpPr>
              <a:stCxn id="71" idx="5"/>
              <a:endCxn id="69" idx="0"/>
            </p:cNvCxnSpPr>
            <p:nvPr/>
          </p:nvCxnSpPr>
          <p:spPr>
            <a:xfrm>
              <a:off x="2082124" y="1850583"/>
              <a:ext cx="364466" cy="5415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直接连接符 75"/>
            <p:cNvCxnSpPr>
              <a:stCxn id="72" idx="3"/>
              <a:endCxn id="69" idx="0"/>
            </p:cNvCxnSpPr>
            <p:nvPr/>
          </p:nvCxnSpPr>
          <p:spPr>
            <a:xfrm flipH="1">
              <a:off x="2446590" y="1850583"/>
              <a:ext cx="364417" cy="5415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直接连接符 76"/>
            <p:cNvCxnSpPr>
              <a:stCxn id="69" idx="6"/>
            </p:cNvCxnSpPr>
            <p:nvPr/>
          </p:nvCxnSpPr>
          <p:spPr>
            <a:xfrm flipV="1">
              <a:off x="2894459" y="2392098"/>
              <a:ext cx="521185" cy="429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文本框 77"/>
            <p:cNvSpPr txBox="1"/>
            <p:nvPr/>
          </p:nvSpPr>
          <p:spPr>
            <a:xfrm>
              <a:off x="861981" y="2006948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a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79" name="文本框 78"/>
            <p:cNvSpPr txBox="1"/>
            <p:nvPr/>
          </p:nvSpPr>
          <p:spPr>
            <a:xfrm>
              <a:off x="1555483" y="1148531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o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80" name="文本框 79"/>
            <p:cNvSpPr txBox="1"/>
            <p:nvPr/>
          </p:nvSpPr>
          <p:spPr>
            <a:xfrm>
              <a:off x="2919058" y="1175950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i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81" name="文本框 80"/>
            <p:cNvSpPr txBox="1"/>
            <p:nvPr/>
          </p:nvSpPr>
          <p:spPr>
            <a:xfrm>
              <a:off x="3533948" y="1836354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u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82" name="文本框 81"/>
            <p:cNvSpPr txBox="1"/>
            <p:nvPr/>
          </p:nvSpPr>
          <p:spPr>
            <a:xfrm>
              <a:off x="2129471" y="2389169"/>
              <a:ext cx="5466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m</a:t>
              </a:r>
              <a:endParaRPr lang="zh-CN" altLang="en-US" sz="48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3557668" y="3801885"/>
            <a:ext cx="2517770" cy="2252763"/>
            <a:chOff x="767744" y="1002702"/>
            <a:chExt cx="3357027" cy="2252763"/>
          </a:xfrm>
        </p:grpSpPr>
        <p:sp>
          <p:nvSpPr>
            <p:cNvPr id="84" name="同心圆 83"/>
            <p:cNvSpPr/>
            <p:nvPr/>
          </p:nvSpPr>
          <p:spPr>
            <a:xfrm>
              <a:off x="1998720" y="2392098"/>
              <a:ext cx="895739" cy="858416"/>
            </a:xfrm>
            <a:prstGeom prst="donut">
              <a:avLst>
                <a:gd name="adj" fmla="val 130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5" name="流程图: 联系 84"/>
            <p:cNvSpPr/>
            <p:nvPr/>
          </p:nvSpPr>
          <p:spPr>
            <a:xfrm>
              <a:off x="767744" y="2205486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流程图: 联系 85"/>
            <p:cNvSpPr/>
            <p:nvPr/>
          </p:nvSpPr>
          <p:spPr>
            <a:xfrm>
              <a:off x="2165341" y="1179119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流程图: 联系 87"/>
            <p:cNvSpPr/>
            <p:nvPr/>
          </p:nvSpPr>
          <p:spPr>
            <a:xfrm>
              <a:off x="3415644" y="2006947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9" name="直接连接符 88"/>
            <p:cNvCxnSpPr>
              <a:stCxn id="85" idx="6"/>
              <a:endCxn id="84" idx="2"/>
            </p:cNvCxnSpPr>
            <p:nvPr/>
          </p:nvCxnSpPr>
          <p:spPr>
            <a:xfrm>
              <a:off x="1476871" y="2513396"/>
              <a:ext cx="521849" cy="3079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直接连接符 89"/>
            <p:cNvCxnSpPr>
              <a:stCxn id="94" idx="2"/>
              <a:endCxn id="84" idx="0"/>
            </p:cNvCxnSpPr>
            <p:nvPr/>
          </p:nvCxnSpPr>
          <p:spPr>
            <a:xfrm flipH="1">
              <a:off x="2446590" y="1833699"/>
              <a:ext cx="126193" cy="55839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接连接符 91"/>
            <p:cNvCxnSpPr>
              <a:stCxn id="84" idx="6"/>
            </p:cNvCxnSpPr>
            <p:nvPr/>
          </p:nvCxnSpPr>
          <p:spPr>
            <a:xfrm flipV="1">
              <a:off x="2894459" y="2392098"/>
              <a:ext cx="521185" cy="429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3" name="文本框 92"/>
            <p:cNvSpPr txBox="1"/>
            <p:nvPr/>
          </p:nvSpPr>
          <p:spPr>
            <a:xfrm>
              <a:off x="861981" y="2006948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a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94" name="文本框 93"/>
            <p:cNvSpPr txBox="1"/>
            <p:nvPr/>
          </p:nvSpPr>
          <p:spPr>
            <a:xfrm>
              <a:off x="2300890" y="1002702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o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96" name="文本框 95"/>
            <p:cNvSpPr txBox="1"/>
            <p:nvPr/>
          </p:nvSpPr>
          <p:spPr>
            <a:xfrm>
              <a:off x="3533948" y="1836354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u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97" name="文本框 96"/>
            <p:cNvSpPr txBox="1"/>
            <p:nvPr/>
          </p:nvSpPr>
          <p:spPr>
            <a:xfrm>
              <a:off x="2246580" y="2424468"/>
              <a:ext cx="5466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f</a:t>
              </a:r>
              <a:endParaRPr lang="zh-CN" altLang="en-US" sz="48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课堂小练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611489" y="1073234"/>
            <a:ext cx="558429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读句子</a:t>
            </a:r>
            <a:endParaRPr lang="zh-CN" alt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0213" y="2194493"/>
            <a:ext cx="8573154" cy="2695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</a:rPr>
              <a:t>八（   ）只小兔，拔（    ）萝卜。</a:t>
            </a:r>
            <a:endParaRPr lang="en-US" altLang="zh-CN" sz="3600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pPr marL="685800" indent="-6858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</a:rPr>
              <a:t>大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</a:rPr>
              <a:t>瀑（    ）布（    ），真迷（    ）人。</a:t>
            </a:r>
            <a:endParaRPr lang="en-US" altLang="zh-CN" sz="3600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pPr marL="685800" indent="-6858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</a:rPr>
              <a:t>妈妈（    ）陪我搭积木（    ）。</a:t>
            </a:r>
            <a:endParaRPr lang="en-US" altLang="zh-CN" sz="3600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pPr marL="685800" indent="-6858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</a:rPr>
              <a:t>伯伯（    ）扶（    ）婆婆（    ）。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课堂小练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649192" y="873618"/>
            <a:ext cx="20313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9pPr>
          </a:lstStyle>
          <a:p>
            <a:pPr eaLnBrk="1" hangingPunct="1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</a:rPr>
              <a:t>爬山看佛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271303" y="1771344"/>
            <a:ext cx="38779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9pPr>
          </a:lstStyle>
          <a:p>
            <a:pPr eaLnBrk="1" hangingPunct="1"/>
            <a:r>
              <a:rPr lang="zh-CN" altLang="en-US" sz="3600" b="0" u="none" dirty="0">
                <a:latin typeface="微软雅黑" panose="020B0503020204020204" charset="-122"/>
                <a:ea typeface="微软雅黑" panose="020B0503020204020204" charset="-122"/>
              </a:rPr>
              <a:t>爸爸带我爬山坡。</a:t>
            </a:r>
            <a:endParaRPr lang="zh-CN" altLang="en-US" sz="3600" b="0" u="none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3322621" y="2669070"/>
            <a:ext cx="38779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9pPr>
          </a:lstStyle>
          <a:p>
            <a:pPr eaLnBrk="1" hangingPunct="1"/>
            <a:r>
              <a:rPr lang="zh-CN" altLang="en-US" sz="3600" b="0" u="none" dirty="0">
                <a:latin typeface="微软雅黑" panose="020B0503020204020204" charset="-122"/>
                <a:ea typeface="微软雅黑" panose="020B0503020204020204" charset="-122"/>
              </a:rPr>
              <a:t>爬上山坡看大佛。</a:t>
            </a:r>
            <a:endParaRPr lang="zh-CN" altLang="en-US" sz="3600" b="0" u="none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3322621" y="3550637"/>
            <a:ext cx="38779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b="1" u="sng" kern="1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defRPr>
            </a:lvl9pPr>
          </a:lstStyle>
          <a:p>
            <a:pPr eaLnBrk="1" hangingPunct="1"/>
            <a:r>
              <a:rPr lang="zh-CN" altLang="en-US" sz="3600" b="0" u="none" dirty="0">
                <a:latin typeface="微软雅黑" panose="020B0503020204020204" charset="-122"/>
                <a:ea typeface="微软雅黑" panose="020B0503020204020204" charset="-122"/>
              </a:rPr>
              <a:t>大喇叭里正广播。</a:t>
            </a:r>
            <a:endParaRPr lang="zh-CN" altLang="en-US" sz="3600" b="0" u="none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322621" y="4464523"/>
            <a:ext cx="40142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</a:rPr>
              <a:t>爱护大佛不要摸。 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云形标注 4"/>
          <p:cNvSpPr/>
          <p:nvPr/>
        </p:nvSpPr>
        <p:spPr>
          <a:xfrm rot="20741977" flipV="1">
            <a:off x="6568385" y="4437605"/>
            <a:ext cx="1923401" cy="1715555"/>
          </a:xfrm>
          <a:prstGeom prst="cloudCallout">
            <a:avLst>
              <a:gd name="adj1" fmla="val -58955"/>
              <a:gd name="adj2" fmla="val 660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课后作业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07933" y="1170501"/>
            <a:ext cx="743949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32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32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今天我们认识了声母</a:t>
            </a:r>
            <a:r>
              <a:rPr lang="en-US" altLang="zh-CN" sz="3200" dirty="0" err="1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bpmf</a:t>
            </a:r>
            <a:r>
              <a:rPr lang="zh-CN" altLang="en-US" sz="32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，以及他们与不同单韵母的拼读</a:t>
            </a:r>
            <a:r>
              <a:rPr lang="zh-CN" altLang="en-US" sz="32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写</a:t>
            </a:r>
            <a:r>
              <a:rPr lang="zh-CN" altLang="en-US" sz="32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。请你把他们带回家，考考你们的父母，看看他们会吗？ </a:t>
            </a:r>
            <a:r>
              <a:rPr lang="zh-CN" altLang="en-US" sz="32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sz="32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 rot="21032048">
            <a:off x="6695317" y="4061797"/>
            <a:ext cx="19506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 err="1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bpmf</a:t>
            </a:r>
            <a:endParaRPr lang="en-US" altLang="zh-CN" sz="7200" dirty="0" smtClean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903603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我会认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400290" y="1479705"/>
            <a:ext cx="3253147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zh-CN" altLang="en-US" sz="28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图上画的小朋友，</a:t>
            </a:r>
            <a:endParaRPr lang="en-US" altLang="zh-CN" sz="2800" dirty="0" smtClean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ts val="5000"/>
              </a:lnSpc>
            </a:pPr>
            <a:r>
              <a:rPr lang="zh-CN" altLang="en-US" sz="28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她在干什么？</a:t>
            </a:r>
            <a:endParaRPr lang="en-US" altLang="zh-CN" sz="28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962" b="100000" l="0" r="97778">
                        <a14:foregroundMark x1="19630" y1="6410" x2="20370" y2="416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4825" y="1479705"/>
            <a:ext cx="3079061" cy="385695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800151" y="3551555"/>
            <a:ext cx="857250" cy="178510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11000" dirty="0" smtClean="0">
                <a:solidFill>
                  <a:srgbClr val="FF0000"/>
                </a:solidFill>
              </a:rPr>
              <a:t>b</a:t>
            </a:r>
            <a:endParaRPr lang="zh-CN" altLang="en-US" sz="11000" dirty="0">
              <a:solidFill>
                <a:srgbClr val="FF0000"/>
              </a:solidFill>
            </a:endParaRPr>
          </a:p>
        </p:txBody>
      </p:sp>
      <p:sp>
        <p:nvSpPr>
          <p:cNvPr id="6" name="右箭头 5"/>
          <p:cNvSpPr/>
          <p:nvPr/>
        </p:nvSpPr>
        <p:spPr>
          <a:xfrm>
            <a:off x="6837825" y="4376058"/>
            <a:ext cx="742715" cy="4898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3583886" y="4036209"/>
            <a:ext cx="3441449" cy="1892826"/>
            <a:chOff x="4778515" y="4036209"/>
            <a:chExt cx="4588597" cy="1892826"/>
          </a:xfrm>
        </p:grpSpPr>
        <p:sp>
          <p:nvSpPr>
            <p:cNvPr id="4" name="文本框 3"/>
            <p:cNvSpPr txBox="1"/>
            <p:nvPr/>
          </p:nvSpPr>
          <p:spPr>
            <a:xfrm>
              <a:off x="4778515" y="5005705"/>
              <a:ext cx="458859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5400" dirty="0" smtClean="0">
                  <a:latin typeface="微软雅黑" panose="020B0503020204020204" charset="-122"/>
                  <a:ea typeface="微软雅黑" panose="020B0503020204020204" charset="-122"/>
                </a:rPr>
                <a:t>听  广  播</a:t>
              </a:r>
              <a:endParaRPr lang="zh-CN" altLang="en-US" sz="54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7268704" y="4036209"/>
              <a:ext cx="153423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b="1" dirty="0" err="1" smtClean="0">
                  <a:latin typeface="华文细黑" panose="02010600040101010101" pitchFamily="2" charset="-122"/>
                  <a:ea typeface="华文细黑" panose="02010600040101010101" pitchFamily="2" charset="-122"/>
                </a:rPr>
                <a:t>bō</a:t>
              </a:r>
              <a:endParaRPr lang="zh-CN" altLang="en-US" sz="5400" b="1" dirty="0">
                <a:latin typeface="华文细黑" panose="02010600040101010101" pitchFamily="2" charset="-122"/>
                <a:ea typeface="华文细黑" panose="02010600040101010101" pitchFamily="2" charset="-122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319375" y="2593704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www.1ppt.com/fanwen/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903602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</a:t>
            </a:r>
            <a:r>
              <a:rPr lang="zh-CN" altLang="en-US" sz="3200" b="1" dirty="0" smtClean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会</a:t>
            </a:r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读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1"/>
          <p:cNvSpPr>
            <a:spLocks noChangeArrowheads="1"/>
          </p:cNvSpPr>
          <p:nvPr/>
        </p:nvSpPr>
        <p:spPr bwMode="auto">
          <a:xfrm>
            <a:off x="2420762" y="3987335"/>
            <a:ext cx="17624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en-US" altLang="zh-CN" sz="2400" dirty="0">
                <a:latin typeface="GB Pinyinok-B" panose="02010601030101010101" pitchFamily="2" charset="-122"/>
                <a:ea typeface="GB Pinyinok-B" panose="02010601030101010101" pitchFamily="2" charset="-122"/>
              </a:rPr>
              <a:t> </a:t>
            </a:r>
            <a:endParaRPr lang="en-US" altLang="zh-CN" sz="2400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  <p:sp>
        <p:nvSpPr>
          <p:cNvPr id="13" name="矩形 1"/>
          <p:cNvSpPr>
            <a:spLocks noChangeArrowheads="1"/>
          </p:cNvSpPr>
          <p:nvPr/>
        </p:nvSpPr>
        <p:spPr bwMode="auto">
          <a:xfrm>
            <a:off x="2115605" y="1313895"/>
            <a:ext cx="5599645" cy="2160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</a:rPr>
              <a:t>读</a:t>
            </a:r>
            <a:r>
              <a:rPr lang="en-US" altLang="zh-CN" sz="2800" dirty="0" smtClean="0">
                <a:latin typeface="微软雅黑" panose="020B0503020204020204" charset="-122"/>
                <a:ea typeface="微软雅黑" panose="020B0503020204020204" charset="-122"/>
              </a:rPr>
              <a:t>b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</a:rPr>
              <a:t>时，要先把双唇闭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</a:rPr>
              <a:t>合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</a:rPr>
              <a:t>，然后将双唇突然打开，让气流爆发出来，要读得又短又轻，声带不颤动，也不送气。跟我一起试试看：</a:t>
            </a:r>
            <a:endParaRPr lang="en-US" altLang="zh-CN" sz="2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115605" y="3979714"/>
            <a:ext cx="5915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</a:rPr>
              <a:t>大菠萝，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b  </a:t>
            </a:r>
            <a:r>
              <a:rPr lang="en-US" altLang="zh-CN" sz="2800" b="1" dirty="0" err="1" smtClean="0">
                <a:latin typeface="微软雅黑" panose="020B0503020204020204" charset="-122"/>
                <a:ea typeface="微软雅黑" panose="020B0503020204020204" charset="-122"/>
              </a:rPr>
              <a:t>b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en-US" altLang="zh-CN" sz="2800" b="1" dirty="0" err="1" smtClean="0">
                <a:latin typeface="微软雅黑" panose="020B0503020204020204" charset="-122"/>
                <a:ea typeface="微软雅黑" panose="020B0503020204020204" charset="-122"/>
              </a:rPr>
              <a:t>b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.  </a:t>
            </a:r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</a:rPr>
              <a:t>小广播，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b  </a:t>
            </a:r>
            <a:r>
              <a:rPr lang="en-US" altLang="zh-CN" sz="2800" b="1" dirty="0" err="1" smtClean="0">
                <a:latin typeface="微软雅黑" panose="020B0503020204020204" charset="-122"/>
                <a:ea typeface="微软雅黑" panose="020B0503020204020204" charset="-122"/>
              </a:rPr>
              <a:t>b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en-US" altLang="zh-CN" sz="2800" b="1" dirty="0" err="1" smtClean="0">
                <a:latin typeface="微软雅黑" panose="020B0503020204020204" charset="-122"/>
                <a:ea typeface="微软雅黑" panose="020B0503020204020204" charset="-122"/>
              </a:rPr>
              <a:t>b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zh-CN" altLang="en-US" sz="28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03603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我会写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929689" y="2922294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929689" y="3640750"/>
            <a:ext cx="2302329" cy="1632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929689" y="2203837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917442" y="4359208"/>
            <a:ext cx="2302329" cy="1632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917442" y="2922294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1505271" y="2279721"/>
            <a:ext cx="90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093098" y="2403891"/>
            <a:ext cx="9062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b</a:t>
            </a:r>
            <a:endParaRPr lang="zh-CN" altLang="en-US" sz="9600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529764" y="3700308"/>
            <a:ext cx="90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366728" y="2003781"/>
            <a:ext cx="1080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第一线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378975" y="2722239"/>
            <a:ext cx="1067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第二线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366728" y="3440695"/>
            <a:ext cx="986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第三线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391221" y="4159152"/>
            <a:ext cx="961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第四线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533900" y="2948498"/>
            <a:ext cx="1642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分</a:t>
            </a:r>
            <a:r>
              <a:rPr lang="en-US" altLang="zh-CN" sz="4000" dirty="0" smtClean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笔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左大括号 5"/>
          <p:cNvSpPr/>
          <p:nvPr/>
        </p:nvSpPr>
        <p:spPr>
          <a:xfrm>
            <a:off x="6176877" y="2501470"/>
            <a:ext cx="83387" cy="1685955"/>
          </a:xfrm>
          <a:prstGeom prst="leftBrace">
            <a:avLst/>
          </a:prstGeom>
          <a:solidFill>
            <a:schemeClr val="tx1"/>
          </a:solidFill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6527347" y="2309413"/>
            <a:ext cx="1864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左边竖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556516" y="3770467"/>
            <a:ext cx="17302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右半圆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54525" y="2415587"/>
            <a:ext cx="8205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l</a:t>
            </a:r>
            <a:endParaRPr lang="zh-CN" altLang="en-US" sz="9600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  <p:bldP spid="6" grpId="0" animBg="1"/>
      <p:bldP spid="7" grpId="0"/>
      <p:bldP spid="27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903603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我会认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975629" y="1596532"/>
            <a:ext cx="3253147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zh-CN" altLang="en-US" sz="28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图上画的小朋友，</a:t>
            </a:r>
            <a:endParaRPr lang="en-US" altLang="zh-CN" sz="2800" dirty="0" smtClean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ts val="5000"/>
              </a:lnSpc>
            </a:pPr>
            <a:r>
              <a:rPr lang="zh-CN" altLang="en-US" sz="28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他在干什么？</a:t>
            </a:r>
            <a:endParaRPr lang="en-US" altLang="zh-CN" sz="28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903264" y="3483505"/>
            <a:ext cx="857250" cy="178510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11000" dirty="0" smtClean="0">
                <a:solidFill>
                  <a:srgbClr val="FF0000"/>
                </a:solidFill>
              </a:rPr>
              <a:t>p</a:t>
            </a:r>
            <a:endParaRPr lang="zh-CN" altLang="en-US" sz="11000" dirty="0">
              <a:solidFill>
                <a:srgbClr val="FF0000"/>
              </a:solidFill>
            </a:endParaRPr>
          </a:p>
        </p:txBody>
      </p:sp>
      <p:sp>
        <p:nvSpPr>
          <p:cNvPr id="6" name="右箭头 5"/>
          <p:cNvSpPr/>
          <p:nvPr/>
        </p:nvSpPr>
        <p:spPr>
          <a:xfrm>
            <a:off x="6837825" y="4376058"/>
            <a:ext cx="742715" cy="4898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971" b="99353" l="1866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6389" y="1236372"/>
            <a:ext cx="2538859" cy="3903020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3318240" y="3752953"/>
            <a:ext cx="3519585" cy="2227436"/>
            <a:chOff x="4424321" y="3752953"/>
            <a:chExt cx="4692779" cy="2227436"/>
          </a:xfrm>
        </p:grpSpPr>
        <p:sp>
          <p:nvSpPr>
            <p:cNvPr id="4" name="文本框 3"/>
            <p:cNvSpPr txBox="1"/>
            <p:nvPr/>
          </p:nvSpPr>
          <p:spPr>
            <a:xfrm>
              <a:off x="4424321" y="4964726"/>
              <a:ext cx="469277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6000" dirty="0" smtClean="0">
                  <a:latin typeface="微软雅黑" panose="020B0503020204020204" charset="-122"/>
                  <a:ea typeface="微软雅黑" panose="020B0503020204020204" charset="-122"/>
                </a:rPr>
                <a:t>爬  </a:t>
              </a:r>
              <a:r>
                <a:rPr lang="zh-CN" altLang="en-US" sz="6000" dirty="0">
                  <a:latin typeface="微软雅黑" panose="020B0503020204020204" charset="-122"/>
                  <a:ea typeface="微软雅黑" panose="020B0503020204020204" charset="-122"/>
                </a:rPr>
                <a:t>山</a:t>
              </a:r>
              <a:r>
                <a:rPr lang="zh-CN" altLang="en-US" sz="6000" dirty="0" smtClean="0">
                  <a:latin typeface="微软雅黑" panose="020B0503020204020204" charset="-122"/>
                  <a:ea typeface="微软雅黑" panose="020B0503020204020204" charset="-122"/>
                </a:rPr>
                <a:t>  </a:t>
              </a:r>
              <a:r>
                <a:rPr lang="zh-CN" altLang="en-US" sz="6000" dirty="0">
                  <a:latin typeface="微软雅黑" panose="020B0503020204020204" charset="-122"/>
                  <a:ea typeface="微软雅黑" panose="020B0503020204020204" charset="-122"/>
                </a:rPr>
                <a:t>坡</a:t>
              </a:r>
              <a:endParaRPr lang="zh-CN" altLang="en-US" sz="60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7651434" y="3752953"/>
              <a:ext cx="146566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 dirty="0" err="1">
                  <a:latin typeface="GB Pinyinok-B" panose="02010601030101010101" pitchFamily="2" charset="-122"/>
                  <a:ea typeface="GB Pinyinok-B" panose="02010601030101010101" pitchFamily="2" charset="-122"/>
                </a:rPr>
                <a:t>pō</a:t>
              </a:r>
              <a:endParaRPr lang="zh-CN" altLang="en-US" sz="60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903602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</a:t>
            </a:r>
            <a:r>
              <a:rPr lang="zh-CN" altLang="en-US" sz="3200" b="1" dirty="0" smtClean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会</a:t>
            </a:r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读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1"/>
          <p:cNvSpPr>
            <a:spLocks noChangeArrowheads="1"/>
          </p:cNvSpPr>
          <p:nvPr/>
        </p:nvSpPr>
        <p:spPr bwMode="auto">
          <a:xfrm>
            <a:off x="2420762" y="3987335"/>
            <a:ext cx="17624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en-US" altLang="zh-CN" sz="2400" dirty="0">
                <a:latin typeface="GB Pinyinok-B" panose="02010601030101010101" pitchFamily="2" charset="-122"/>
                <a:ea typeface="GB Pinyinok-B" panose="02010601030101010101" pitchFamily="2" charset="-122"/>
              </a:rPr>
              <a:t> </a:t>
            </a:r>
            <a:endParaRPr lang="en-US" altLang="zh-CN" sz="2400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  <p:sp>
        <p:nvSpPr>
          <p:cNvPr id="13" name="矩形 1"/>
          <p:cNvSpPr>
            <a:spLocks noChangeArrowheads="1"/>
          </p:cNvSpPr>
          <p:nvPr/>
        </p:nvSpPr>
        <p:spPr bwMode="auto">
          <a:xfrm>
            <a:off x="1762125" y="1190070"/>
            <a:ext cx="6218093" cy="164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</a:rPr>
              <a:t>读</a:t>
            </a:r>
            <a:r>
              <a:rPr lang="en-US" altLang="zh-CN" sz="2800" dirty="0" smtClean="0">
                <a:latin typeface="微软雅黑" panose="020B0503020204020204" charset="-122"/>
                <a:ea typeface="微软雅黑" panose="020B0503020204020204" charset="-122"/>
              </a:rPr>
              <a:t>p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</a:rPr>
              <a:t>时，先把双唇闭和，然后将双唇突然打开，送出很强的一口气，要读得又短又轻噢！跟我一起试试看：</a:t>
            </a:r>
            <a:endParaRPr lang="en-US" altLang="zh-CN" sz="2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62125" y="3694490"/>
            <a:ext cx="6503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</a:rPr>
              <a:t>妹妹泼水，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p </a:t>
            </a:r>
            <a:r>
              <a:rPr lang="en-US" altLang="zh-CN" sz="2800" b="1" dirty="0" err="1" smtClean="0">
                <a:latin typeface="微软雅黑" panose="020B0503020204020204" charset="-122"/>
                <a:ea typeface="微软雅黑" panose="020B0503020204020204" charset="-122"/>
              </a:rPr>
              <a:t>p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800" b="1" dirty="0" err="1" smtClean="0">
                <a:latin typeface="微软雅黑" panose="020B0503020204020204" charset="-122"/>
                <a:ea typeface="微软雅黑" panose="020B0503020204020204" charset="-122"/>
              </a:rPr>
              <a:t>p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</a:rPr>
              <a:t>我们爬山，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p </a:t>
            </a:r>
            <a:r>
              <a:rPr lang="en-US" altLang="zh-CN" sz="2800" b="1" dirty="0" err="1" smtClean="0">
                <a:latin typeface="微软雅黑" panose="020B0503020204020204" charset="-122"/>
                <a:ea typeface="微软雅黑" panose="020B0503020204020204" charset="-122"/>
              </a:rPr>
              <a:t>p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800" b="1" dirty="0" err="1" smtClean="0">
                <a:latin typeface="微软雅黑" panose="020B0503020204020204" charset="-122"/>
                <a:ea typeface="微软雅黑" panose="020B0503020204020204" charset="-122"/>
              </a:rPr>
              <a:t>p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zh-CN" altLang="en-US" sz="28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03603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我会写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947377" y="2922294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947377" y="3640750"/>
            <a:ext cx="2302329" cy="1632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947377" y="2203837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935130" y="4359208"/>
            <a:ext cx="2302329" cy="1632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935130" y="2922294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1522959" y="2279721"/>
            <a:ext cx="90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110786" y="2403891"/>
            <a:ext cx="9062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p</a:t>
            </a:r>
            <a:endParaRPr lang="zh-CN" altLang="en-US" sz="9600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547452" y="3700308"/>
            <a:ext cx="90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384416" y="2003781"/>
            <a:ext cx="1080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第一线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396663" y="2722239"/>
            <a:ext cx="1067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第二线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384416" y="3440695"/>
            <a:ext cx="1005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第三线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408909" y="4159152"/>
            <a:ext cx="1055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第四线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648200" y="2948498"/>
            <a:ext cx="15286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分</a:t>
            </a:r>
            <a:r>
              <a:rPr lang="en-US" altLang="zh-CN" sz="4000" dirty="0" smtClean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笔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左大括号 5"/>
          <p:cNvSpPr/>
          <p:nvPr/>
        </p:nvSpPr>
        <p:spPr>
          <a:xfrm>
            <a:off x="6176877" y="2501470"/>
            <a:ext cx="83387" cy="1685955"/>
          </a:xfrm>
          <a:prstGeom prst="leftBrace">
            <a:avLst/>
          </a:prstGeom>
          <a:solidFill>
            <a:schemeClr val="tx1"/>
          </a:solidFill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6527347" y="2309413"/>
            <a:ext cx="1873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左边竖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556516" y="3818092"/>
            <a:ext cx="17588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右半圆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56734" y="2655865"/>
            <a:ext cx="8205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l</a:t>
            </a:r>
            <a:endParaRPr lang="zh-CN" altLang="en-US" sz="9600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  <p:bldP spid="6" grpId="0" animBg="1"/>
      <p:bldP spid="7" grpId="0"/>
      <p:bldP spid="27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133475" y="1579994"/>
            <a:ext cx="7705725" cy="36379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>
              <a:lnSpc>
                <a:spcPct val="120000"/>
              </a:lnSpc>
            </a:pPr>
            <a:r>
              <a:rPr lang="zh-CN" altLang="en-US" sz="4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想</a:t>
            </a:r>
            <a:r>
              <a:rPr lang="zh-CN" altLang="en-US" sz="4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一想</a:t>
            </a:r>
            <a:endParaRPr lang="en-US" altLang="zh-CN" sz="48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9600" dirty="0" smtClean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rPr>
              <a:t>b   p</a:t>
            </a:r>
            <a:endParaRPr lang="en-US" altLang="zh-CN" sz="9600" dirty="0" smtClean="0">
              <a:solidFill>
                <a:srgbClr val="FF0000"/>
              </a:solidFill>
              <a:latin typeface="GB Pinyinok-B" panose="02010601030101010101" pitchFamily="2" charset="-122"/>
              <a:ea typeface="GB Pinyinok-B" panose="02010601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4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他</a:t>
            </a:r>
            <a:r>
              <a:rPr lang="zh-CN" altLang="en-US" sz="4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们有什么不一样？</a:t>
            </a:r>
            <a:endParaRPr lang="zh-CN" altLang="en-US" sz="4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2217</Words>
  <Application>WPS 演示</Application>
  <PresentationFormat>全屏显示(4:3)</PresentationFormat>
  <Paragraphs>329</Paragraphs>
  <Slides>27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9" baseType="lpstr">
      <vt:lpstr>Arial</vt:lpstr>
      <vt:lpstr>宋体</vt:lpstr>
      <vt:lpstr>Wingdings</vt:lpstr>
      <vt:lpstr>微软雅黑</vt:lpstr>
      <vt:lpstr>Times New Roman</vt:lpstr>
      <vt:lpstr>GB Pinyinok-B</vt:lpstr>
      <vt:lpstr>华文细黑</vt:lpstr>
      <vt:lpstr>Calibri</vt:lpstr>
      <vt:lpstr>Arial Unicode MS</vt:lpstr>
      <vt:lpstr>黑体</vt:lpstr>
      <vt:lpstr>Arial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subject>第一PPT模板网-WWW.1PPT.COM</dc:subject>
  <cp:lastModifiedBy>清菡</cp:lastModifiedBy>
  <cp:revision>467</cp:revision>
  <cp:lastPrinted>2018-04-06T08:03:00Z</cp:lastPrinted>
  <dcterms:created xsi:type="dcterms:W3CDTF">2016-02-25T11:28:00Z</dcterms:created>
  <dcterms:modified xsi:type="dcterms:W3CDTF">2019-09-18T06:40:47Z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